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5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6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7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8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9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7" r:id="rId4"/>
    <p:sldMasterId id="2147484097" r:id="rId5"/>
    <p:sldMasterId id="2147484100" r:id="rId6"/>
    <p:sldMasterId id="2147484141" r:id="rId7"/>
    <p:sldMasterId id="2147484144" r:id="rId8"/>
    <p:sldMasterId id="2147484174" r:id="rId9"/>
    <p:sldMasterId id="2147484177" r:id="rId10"/>
    <p:sldMasterId id="2147484216" r:id="rId11"/>
    <p:sldMasterId id="2147484233" r:id="rId12"/>
    <p:sldMasterId id="2147484281" r:id="rId13"/>
  </p:sldMasterIdLst>
  <p:notesMasterIdLst>
    <p:notesMasterId r:id="rId35"/>
  </p:notesMasterIdLst>
  <p:handoutMasterIdLst>
    <p:handoutMasterId r:id="rId36"/>
  </p:handoutMasterIdLst>
  <p:sldIdLst>
    <p:sldId id="278" r:id="rId14"/>
    <p:sldId id="280" r:id="rId15"/>
    <p:sldId id="285" r:id="rId16"/>
    <p:sldId id="284" r:id="rId17"/>
    <p:sldId id="292" r:id="rId18"/>
    <p:sldId id="286" r:id="rId19"/>
    <p:sldId id="287" r:id="rId20"/>
    <p:sldId id="293" r:id="rId21"/>
    <p:sldId id="290" r:id="rId22"/>
    <p:sldId id="294" r:id="rId23"/>
    <p:sldId id="295" r:id="rId24"/>
    <p:sldId id="297" r:id="rId25"/>
    <p:sldId id="298" r:id="rId26"/>
    <p:sldId id="302" r:id="rId27"/>
    <p:sldId id="300" r:id="rId28"/>
    <p:sldId id="303" r:id="rId29"/>
    <p:sldId id="305" r:id="rId30"/>
    <p:sldId id="304" r:id="rId31"/>
    <p:sldId id="306" r:id="rId32"/>
    <p:sldId id="308" r:id="rId33"/>
    <p:sldId id="307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DCECB10-CFF6-D990-6127-FED054376471}" name="Andrea Zuppolini" initials="AZ" userId="Andrea Zuppolin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5ACD"/>
    <a:srgbClr val="1F3B73"/>
    <a:srgbClr val="B16603"/>
    <a:srgbClr val="DC3332"/>
    <a:srgbClr val="002060"/>
    <a:srgbClr val="000000"/>
    <a:srgbClr val="002952"/>
    <a:srgbClr val="2D393E"/>
    <a:srgbClr val="515B5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75BDBB-368E-4500-8EBF-DB1D41B7A354}" v="8" dt="2022-05-16T07:45:10.529"/>
    <p1510:client id="{5D21D491-9209-49AC-8A4F-4F21D87977A6}" v="3983" dt="2022-05-15T17:42:51.983"/>
    <p1510:client id="{7F9AFDAB-A693-49D3-8C72-0A81D9233B02}" v="198" dt="2022-05-15T17:01:11.2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theme" Target="theme/theme1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microsoft.com/office/2018/10/relationships/authors" Target="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B6EC6-B3D5-463C-81D6-CFCB32E6316D}" type="datetime1">
              <a:rPr lang="it-IT" smtClean="0"/>
              <a:t>16/05/2022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3BC0E-9824-4C89-AFF3-76AD45D5EA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5788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C3BD83F-4E98-4492-9EEF-7E22B46C52B7}" type="datetime1">
              <a:rPr lang="it-IT" noProof="0" smtClean="0"/>
              <a:t>16/05/2022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819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19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1890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03959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9484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://bit.ly/2TtBDfr" TargetMode="Externa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9.xml"/><Relationship Id="rId4" Type="http://schemas.openxmlformats.org/officeDocument/2006/relationships/hyperlink" Target="http://bit.ly/2TtBDfr" TargetMode="Externa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62800" y="2272733"/>
            <a:ext cx="8066400" cy="16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7333">
                <a:solidFill>
                  <a:schemeClr val="accent3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896800" y="4236467"/>
            <a:ext cx="6398400" cy="3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accen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99033" y="5108201"/>
            <a:ext cx="208867" cy="208900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" name="Google Shape;13;p2"/>
          <p:cNvGrpSpPr/>
          <p:nvPr/>
        </p:nvGrpSpPr>
        <p:grpSpPr>
          <a:xfrm>
            <a:off x="9590327" y="363223"/>
            <a:ext cx="311309" cy="311264"/>
            <a:chOff x="6886110" y="773687"/>
            <a:chExt cx="249074" cy="249037"/>
          </a:xfrm>
        </p:grpSpPr>
        <p:sp>
          <p:nvSpPr>
            <p:cNvPr id="14" name="Google Shape;14;p2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0697551" y="363218"/>
            <a:ext cx="758061" cy="926221"/>
            <a:chOff x="6180225" y="405175"/>
            <a:chExt cx="606514" cy="741056"/>
          </a:xfrm>
        </p:grpSpPr>
        <p:sp>
          <p:nvSpPr>
            <p:cNvPr id="23" name="Google Shape;23;p2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9778966" y="702823"/>
            <a:ext cx="1239004" cy="1261511"/>
            <a:chOff x="3411440" y="2423377"/>
            <a:chExt cx="991309" cy="1009316"/>
          </a:xfrm>
        </p:grpSpPr>
        <p:sp>
          <p:nvSpPr>
            <p:cNvPr id="27" name="Google Shape;27;p2"/>
            <p:cNvSpPr/>
            <p:nvPr/>
          </p:nvSpPr>
          <p:spPr>
            <a:xfrm>
              <a:off x="3411440" y="2423377"/>
              <a:ext cx="585623" cy="591601"/>
            </a:xfrm>
            <a:custGeom>
              <a:avLst/>
              <a:gdLst/>
              <a:ahLst/>
              <a:cxnLst/>
              <a:rect l="l" t="t" r="r" b="b"/>
              <a:pathLst>
                <a:path w="15969" h="16132" fill="none" extrusionOk="0">
                  <a:moveTo>
                    <a:pt x="15941" y="7930"/>
                  </a:moveTo>
                  <a:cubicBezTo>
                    <a:pt x="15941" y="12344"/>
                    <a:pt x="12399" y="15941"/>
                    <a:pt x="7985" y="16023"/>
                  </a:cubicBezTo>
                  <a:cubicBezTo>
                    <a:pt x="3598" y="16132"/>
                    <a:pt x="1" y="12589"/>
                    <a:pt x="1" y="8202"/>
                  </a:cubicBezTo>
                  <a:cubicBezTo>
                    <a:pt x="28" y="3788"/>
                    <a:pt x="3570" y="192"/>
                    <a:pt x="7985" y="110"/>
                  </a:cubicBezTo>
                  <a:cubicBezTo>
                    <a:pt x="12371" y="1"/>
                    <a:pt x="15968" y="3543"/>
                    <a:pt x="15941" y="793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704241" y="2524303"/>
              <a:ext cx="192897" cy="191907"/>
            </a:xfrm>
            <a:custGeom>
              <a:avLst/>
              <a:gdLst/>
              <a:ahLst/>
              <a:cxnLst/>
              <a:rect l="l" t="t" r="r" b="b"/>
              <a:pathLst>
                <a:path w="5260" h="5233" fill="none" extrusionOk="0">
                  <a:moveTo>
                    <a:pt x="1" y="55"/>
                  </a:moveTo>
                  <a:cubicBezTo>
                    <a:pt x="2889" y="1"/>
                    <a:pt x="5259" y="2317"/>
                    <a:pt x="5259" y="5232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59048" y="2992990"/>
              <a:ext cx="443701" cy="439703"/>
            </a:xfrm>
            <a:custGeom>
              <a:avLst/>
              <a:gdLst/>
              <a:ahLst/>
              <a:cxnLst/>
              <a:rect l="l" t="t" r="r" b="b"/>
              <a:pathLst>
                <a:path w="12099" h="11990" fill="none" extrusionOk="0">
                  <a:moveTo>
                    <a:pt x="11881" y="9428"/>
                  </a:moveTo>
                  <a:cubicBezTo>
                    <a:pt x="12099" y="9619"/>
                    <a:pt x="12099" y="9973"/>
                    <a:pt x="11881" y="10191"/>
                  </a:cubicBezTo>
                  <a:lnTo>
                    <a:pt x="10328" y="11771"/>
                  </a:lnTo>
                  <a:cubicBezTo>
                    <a:pt x="10137" y="11989"/>
                    <a:pt x="9783" y="11989"/>
                    <a:pt x="9565" y="11771"/>
                  </a:cubicBezTo>
                  <a:lnTo>
                    <a:pt x="219" y="2562"/>
                  </a:lnTo>
                  <a:cubicBezTo>
                    <a:pt x="1" y="2371"/>
                    <a:pt x="1" y="2017"/>
                    <a:pt x="219" y="1799"/>
                  </a:cubicBezTo>
                  <a:lnTo>
                    <a:pt x="1772" y="218"/>
                  </a:lnTo>
                  <a:cubicBezTo>
                    <a:pt x="1963" y="0"/>
                    <a:pt x="2317" y="0"/>
                    <a:pt x="2535" y="2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97107" y="2935009"/>
              <a:ext cx="93955" cy="91975"/>
            </a:xfrm>
            <a:custGeom>
              <a:avLst/>
              <a:gdLst/>
              <a:ahLst/>
              <a:cxnLst/>
              <a:rect l="l" t="t" r="r" b="b"/>
              <a:pathLst>
                <a:path w="2562" h="2508" fill="none" extrusionOk="0">
                  <a:moveTo>
                    <a:pt x="2562" y="2508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1" name="Google Shape;31;p2"/>
          <p:cNvSpPr/>
          <p:nvPr/>
        </p:nvSpPr>
        <p:spPr>
          <a:xfrm>
            <a:off x="9150277" y="428671"/>
            <a:ext cx="113721" cy="114959"/>
          </a:xfrm>
          <a:custGeom>
            <a:avLst/>
            <a:gdLst/>
            <a:ahLst/>
            <a:cxnLst/>
            <a:rect l="l" t="t" r="r" b="b"/>
            <a:pathLst>
              <a:path w="2481" h="2508" fill="none" extrusionOk="0">
                <a:moveTo>
                  <a:pt x="2480" y="1226"/>
                </a:moveTo>
                <a:cubicBezTo>
                  <a:pt x="2480" y="1908"/>
                  <a:pt x="1935" y="2480"/>
                  <a:pt x="1227" y="2480"/>
                </a:cubicBezTo>
                <a:cubicBezTo>
                  <a:pt x="546" y="2507"/>
                  <a:pt x="1" y="1935"/>
                  <a:pt x="1" y="1254"/>
                </a:cubicBezTo>
                <a:cubicBezTo>
                  <a:pt x="1" y="573"/>
                  <a:pt x="546" y="28"/>
                  <a:pt x="1227" y="0"/>
                </a:cubicBezTo>
                <a:cubicBezTo>
                  <a:pt x="1908" y="0"/>
                  <a:pt x="2480" y="545"/>
                  <a:pt x="2480" y="1226"/>
                </a:cubicBez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2" name="Google Shape;32;p2"/>
          <p:cNvGrpSpPr/>
          <p:nvPr/>
        </p:nvGrpSpPr>
        <p:grpSpPr>
          <a:xfrm>
            <a:off x="11508536" y="584217"/>
            <a:ext cx="311309" cy="311264"/>
            <a:chOff x="6886110" y="773687"/>
            <a:chExt cx="249074" cy="249037"/>
          </a:xfrm>
        </p:grpSpPr>
        <p:sp>
          <p:nvSpPr>
            <p:cNvPr id="33" name="Google Shape;33;p2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1" name="Google Shape;41;p2"/>
          <p:cNvGrpSpPr/>
          <p:nvPr/>
        </p:nvGrpSpPr>
        <p:grpSpPr>
          <a:xfrm>
            <a:off x="392379" y="498694"/>
            <a:ext cx="846108" cy="1033923"/>
            <a:chOff x="2859835" y="2776139"/>
            <a:chExt cx="634581" cy="775442"/>
          </a:xfrm>
        </p:grpSpPr>
        <p:sp>
          <p:nvSpPr>
            <p:cNvPr id="42" name="Google Shape;42;p2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" name="Google Shape;45;p2"/>
          <p:cNvGrpSpPr/>
          <p:nvPr/>
        </p:nvGrpSpPr>
        <p:grpSpPr>
          <a:xfrm>
            <a:off x="1121801" y="328910"/>
            <a:ext cx="512975" cy="787484"/>
            <a:chOff x="1603769" y="107044"/>
            <a:chExt cx="384731" cy="590613"/>
          </a:xfrm>
        </p:grpSpPr>
        <p:sp>
          <p:nvSpPr>
            <p:cNvPr id="46" name="Google Shape;46;p2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11192965" y="1401880"/>
            <a:ext cx="638263" cy="1030435"/>
            <a:chOff x="4698532" y="1605962"/>
            <a:chExt cx="510665" cy="824436"/>
          </a:xfrm>
        </p:grpSpPr>
        <p:sp>
          <p:nvSpPr>
            <p:cNvPr id="54" name="Google Shape;54;p2"/>
            <p:cNvSpPr/>
            <p:nvPr/>
          </p:nvSpPr>
          <p:spPr>
            <a:xfrm>
              <a:off x="4698532" y="1661926"/>
              <a:ext cx="510665" cy="768472"/>
            </a:xfrm>
            <a:custGeom>
              <a:avLst/>
              <a:gdLst/>
              <a:ahLst/>
              <a:cxnLst/>
              <a:rect l="l" t="t" r="r" b="b"/>
              <a:pathLst>
                <a:path w="13925" h="20955" fill="none" extrusionOk="0">
                  <a:moveTo>
                    <a:pt x="5096" y="83"/>
                  </a:moveTo>
                  <a:lnTo>
                    <a:pt x="5096" y="7276"/>
                  </a:lnTo>
                  <a:cubicBezTo>
                    <a:pt x="2098" y="8175"/>
                    <a:pt x="28" y="10927"/>
                    <a:pt x="28" y="14061"/>
                  </a:cubicBezTo>
                  <a:cubicBezTo>
                    <a:pt x="0" y="17876"/>
                    <a:pt x="3134" y="20955"/>
                    <a:pt x="6976" y="20873"/>
                  </a:cubicBezTo>
                  <a:cubicBezTo>
                    <a:pt x="10818" y="20791"/>
                    <a:pt x="13897" y="17658"/>
                    <a:pt x="13924" y="13816"/>
                  </a:cubicBezTo>
                  <a:cubicBezTo>
                    <a:pt x="13924" y="10709"/>
                    <a:pt x="11826" y="7985"/>
                    <a:pt x="8829" y="7222"/>
                  </a:cubicBezTo>
                  <a:lnTo>
                    <a:pt x="882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836424" y="1605962"/>
              <a:ext cx="233861" cy="59006"/>
            </a:xfrm>
            <a:custGeom>
              <a:avLst/>
              <a:gdLst/>
              <a:ahLst/>
              <a:cxnLst/>
              <a:rect l="l" t="t" r="r" b="b"/>
              <a:pathLst>
                <a:path w="6377" h="1609" fill="none" extrusionOk="0">
                  <a:moveTo>
                    <a:pt x="6377" y="737"/>
                  </a:moveTo>
                  <a:cubicBezTo>
                    <a:pt x="6377" y="1173"/>
                    <a:pt x="6022" y="1500"/>
                    <a:pt x="5614" y="1527"/>
                  </a:cubicBezTo>
                  <a:lnTo>
                    <a:pt x="763" y="1609"/>
                  </a:lnTo>
                  <a:cubicBezTo>
                    <a:pt x="355" y="1609"/>
                    <a:pt x="1" y="1282"/>
                    <a:pt x="1" y="846"/>
                  </a:cubicBezTo>
                  <a:lnTo>
                    <a:pt x="1" y="846"/>
                  </a:lnTo>
                  <a:cubicBezTo>
                    <a:pt x="1" y="437"/>
                    <a:pt x="355" y="83"/>
                    <a:pt x="763" y="83"/>
                  </a:cubicBezTo>
                  <a:lnTo>
                    <a:pt x="5614" y="1"/>
                  </a:lnTo>
                  <a:cubicBezTo>
                    <a:pt x="6022" y="1"/>
                    <a:pt x="6377" y="328"/>
                    <a:pt x="6377" y="7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710524" y="2099624"/>
              <a:ext cx="485654" cy="9021"/>
            </a:xfrm>
            <a:custGeom>
              <a:avLst/>
              <a:gdLst/>
              <a:ahLst/>
              <a:cxnLst/>
              <a:rect l="l" t="t" r="r" b="b"/>
              <a:pathLst>
                <a:path w="13243" h="246" fill="none" extrusionOk="0">
                  <a:moveTo>
                    <a:pt x="0" y="246"/>
                  </a:moveTo>
                  <a:lnTo>
                    <a:pt x="1324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7" name="Google Shape;57;p2"/>
          <p:cNvSpPr/>
          <p:nvPr/>
        </p:nvSpPr>
        <p:spPr>
          <a:xfrm>
            <a:off x="1860151" y="328893"/>
            <a:ext cx="208867" cy="208900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8" name="Google Shape;58;p2"/>
          <p:cNvGrpSpPr/>
          <p:nvPr/>
        </p:nvGrpSpPr>
        <p:grpSpPr>
          <a:xfrm rot="10800000">
            <a:off x="399022" y="1670654"/>
            <a:ext cx="940675" cy="956663"/>
            <a:chOff x="3027518" y="-1395725"/>
            <a:chExt cx="705506" cy="717497"/>
          </a:xfrm>
        </p:grpSpPr>
        <p:sp>
          <p:nvSpPr>
            <p:cNvPr id="59" name="Google Shape;59;p2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8" name="Google Shape;68;p2"/>
          <p:cNvGrpSpPr/>
          <p:nvPr/>
        </p:nvGrpSpPr>
        <p:grpSpPr>
          <a:xfrm>
            <a:off x="3398161" y="328908"/>
            <a:ext cx="246537" cy="314504"/>
            <a:chOff x="2947570" y="-1075969"/>
            <a:chExt cx="184903" cy="235878"/>
          </a:xfrm>
        </p:grpSpPr>
        <p:sp>
          <p:nvSpPr>
            <p:cNvPr id="69" name="Google Shape;69;p2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2" name="Google Shape;72;p2"/>
          <p:cNvGrpSpPr/>
          <p:nvPr/>
        </p:nvGrpSpPr>
        <p:grpSpPr>
          <a:xfrm>
            <a:off x="1563261" y="1298008"/>
            <a:ext cx="246537" cy="314504"/>
            <a:chOff x="2947570" y="-1075969"/>
            <a:chExt cx="184903" cy="235878"/>
          </a:xfrm>
        </p:grpSpPr>
        <p:sp>
          <p:nvSpPr>
            <p:cNvPr id="73" name="Google Shape;73;p2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6" name="Google Shape;76;p2"/>
          <p:cNvGrpSpPr/>
          <p:nvPr/>
        </p:nvGrpSpPr>
        <p:grpSpPr>
          <a:xfrm>
            <a:off x="2134562" y="523564"/>
            <a:ext cx="1129855" cy="1133865"/>
            <a:chOff x="4492684" y="662647"/>
            <a:chExt cx="847391" cy="850399"/>
          </a:xfrm>
        </p:grpSpPr>
        <p:sp>
          <p:nvSpPr>
            <p:cNvPr id="77" name="Google Shape;77;p2"/>
            <p:cNvSpPr/>
            <p:nvPr/>
          </p:nvSpPr>
          <p:spPr>
            <a:xfrm>
              <a:off x="4492684" y="662647"/>
              <a:ext cx="847391" cy="850399"/>
            </a:xfrm>
            <a:custGeom>
              <a:avLst/>
              <a:gdLst/>
              <a:ahLst/>
              <a:cxnLst/>
              <a:rect l="l" t="t" r="r" b="b"/>
              <a:pathLst>
                <a:path w="23107" h="23189" fill="none" extrusionOk="0">
                  <a:moveTo>
                    <a:pt x="19019" y="4061"/>
                  </a:moveTo>
                  <a:cubicBezTo>
                    <a:pt x="23107" y="8093"/>
                    <a:pt x="23079" y="14769"/>
                    <a:pt x="18965" y="18938"/>
                  </a:cubicBezTo>
                  <a:cubicBezTo>
                    <a:pt x="14823" y="23080"/>
                    <a:pt x="8175" y="23189"/>
                    <a:pt x="4087" y="19129"/>
                  </a:cubicBezTo>
                  <a:cubicBezTo>
                    <a:pt x="0" y="15069"/>
                    <a:pt x="27" y="8420"/>
                    <a:pt x="4142" y="4252"/>
                  </a:cubicBezTo>
                  <a:cubicBezTo>
                    <a:pt x="8284" y="83"/>
                    <a:pt x="14932" y="1"/>
                    <a:pt x="19019" y="40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858428" y="1029382"/>
              <a:ext cx="115922" cy="115958"/>
            </a:xfrm>
            <a:custGeom>
              <a:avLst/>
              <a:gdLst/>
              <a:ahLst/>
              <a:cxnLst/>
              <a:rect l="l" t="t" r="r" b="b"/>
              <a:pathLst>
                <a:path w="3161" h="3162" fill="none" extrusionOk="0">
                  <a:moveTo>
                    <a:pt x="3161" y="1554"/>
                  </a:moveTo>
                  <a:cubicBezTo>
                    <a:pt x="3134" y="2426"/>
                    <a:pt x="2452" y="3134"/>
                    <a:pt x="1580" y="3162"/>
                  </a:cubicBezTo>
                  <a:cubicBezTo>
                    <a:pt x="708" y="3162"/>
                    <a:pt x="0" y="2480"/>
                    <a:pt x="0" y="1608"/>
                  </a:cubicBezTo>
                  <a:cubicBezTo>
                    <a:pt x="0" y="737"/>
                    <a:pt x="708" y="28"/>
                    <a:pt x="1580" y="1"/>
                  </a:cubicBezTo>
                  <a:cubicBezTo>
                    <a:pt x="2452" y="1"/>
                    <a:pt x="3161" y="682"/>
                    <a:pt x="3161" y="15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770485" y="792581"/>
              <a:ext cx="291803" cy="197885"/>
            </a:xfrm>
            <a:custGeom>
              <a:avLst/>
              <a:gdLst/>
              <a:ahLst/>
              <a:cxnLst/>
              <a:rect l="l" t="t" r="r" b="b"/>
              <a:pathLst>
                <a:path w="7957" h="5396" fill="none" extrusionOk="0">
                  <a:moveTo>
                    <a:pt x="3978" y="4932"/>
                  </a:moveTo>
                  <a:cubicBezTo>
                    <a:pt x="4523" y="4932"/>
                    <a:pt x="5068" y="5068"/>
                    <a:pt x="5532" y="5341"/>
                  </a:cubicBezTo>
                  <a:lnTo>
                    <a:pt x="7957" y="1035"/>
                  </a:lnTo>
                  <a:cubicBezTo>
                    <a:pt x="6730" y="354"/>
                    <a:pt x="5368" y="0"/>
                    <a:pt x="3978" y="55"/>
                  </a:cubicBezTo>
                  <a:cubicBezTo>
                    <a:pt x="2589" y="55"/>
                    <a:pt x="1199" y="436"/>
                    <a:pt x="0" y="1172"/>
                  </a:cubicBezTo>
                  <a:lnTo>
                    <a:pt x="2452" y="5395"/>
                  </a:lnTo>
                  <a:cubicBezTo>
                    <a:pt x="2916" y="5095"/>
                    <a:pt x="3433" y="4959"/>
                    <a:pt x="3978" y="49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623571" y="1091360"/>
              <a:ext cx="235878" cy="250840"/>
            </a:xfrm>
            <a:custGeom>
              <a:avLst/>
              <a:gdLst/>
              <a:ahLst/>
              <a:cxnLst/>
              <a:rect l="l" t="t" r="r" b="b"/>
              <a:pathLst>
                <a:path w="6432" h="6840" fill="none" extrusionOk="0">
                  <a:moveTo>
                    <a:pt x="4878" y="0"/>
                  </a:moveTo>
                  <a:lnTo>
                    <a:pt x="1" y="82"/>
                  </a:lnTo>
                  <a:cubicBezTo>
                    <a:pt x="1" y="2861"/>
                    <a:pt x="1499" y="5450"/>
                    <a:pt x="3924" y="6839"/>
                  </a:cubicBezTo>
                  <a:lnTo>
                    <a:pt x="6431" y="2589"/>
                  </a:lnTo>
                  <a:cubicBezTo>
                    <a:pt x="5478" y="2071"/>
                    <a:pt x="4905" y="1063"/>
                    <a:pt x="487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973326" y="1083365"/>
              <a:ext cx="236868" cy="253847"/>
            </a:xfrm>
            <a:custGeom>
              <a:avLst/>
              <a:gdLst/>
              <a:ahLst/>
              <a:cxnLst/>
              <a:rect l="l" t="t" r="r" b="b"/>
              <a:pathLst>
                <a:path w="6459" h="6922" fill="none" extrusionOk="0">
                  <a:moveTo>
                    <a:pt x="6458" y="0"/>
                  </a:moveTo>
                  <a:lnTo>
                    <a:pt x="1554" y="109"/>
                  </a:lnTo>
                  <a:cubicBezTo>
                    <a:pt x="1526" y="1199"/>
                    <a:pt x="954" y="2207"/>
                    <a:pt x="1" y="2780"/>
                  </a:cubicBezTo>
                  <a:lnTo>
                    <a:pt x="2507" y="6921"/>
                  </a:lnTo>
                  <a:cubicBezTo>
                    <a:pt x="4932" y="5450"/>
                    <a:pt x="6431" y="2834"/>
                    <a:pt x="645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399042" y="3797442"/>
            <a:ext cx="610231" cy="534293"/>
            <a:chOff x="299281" y="2848081"/>
            <a:chExt cx="457673" cy="400720"/>
          </a:xfrm>
        </p:grpSpPr>
        <p:sp>
          <p:nvSpPr>
            <p:cNvPr id="83" name="Google Shape;83;p2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" name="Google Shape;85;p2"/>
          <p:cNvGrpSpPr/>
          <p:nvPr/>
        </p:nvGrpSpPr>
        <p:grpSpPr>
          <a:xfrm>
            <a:off x="417498" y="3343033"/>
            <a:ext cx="171921" cy="171921"/>
            <a:chOff x="794923" y="2795124"/>
            <a:chExt cx="128941" cy="128941"/>
          </a:xfrm>
        </p:grpSpPr>
        <p:sp>
          <p:nvSpPr>
            <p:cNvPr id="86" name="Google Shape;86;p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1026842" y="5317090"/>
            <a:ext cx="1000671" cy="1223153"/>
            <a:chOff x="794919" y="4014442"/>
            <a:chExt cx="750503" cy="917365"/>
          </a:xfrm>
        </p:grpSpPr>
        <p:sp>
          <p:nvSpPr>
            <p:cNvPr id="89" name="Google Shape;89;p2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2" name="Google Shape;92;p2"/>
          <p:cNvGrpSpPr/>
          <p:nvPr/>
        </p:nvGrpSpPr>
        <p:grpSpPr>
          <a:xfrm>
            <a:off x="1929933" y="5691013"/>
            <a:ext cx="290500" cy="290500"/>
            <a:chOff x="1447449" y="4268259"/>
            <a:chExt cx="217875" cy="217875"/>
          </a:xfrm>
        </p:grpSpPr>
        <p:sp>
          <p:nvSpPr>
            <p:cNvPr id="93" name="Google Shape;93;p2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1" name="Google Shape;101;p2"/>
          <p:cNvGrpSpPr/>
          <p:nvPr/>
        </p:nvGrpSpPr>
        <p:grpSpPr>
          <a:xfrm>
            <a:off x="1005290" y="4557492"/>
            <a:ext cx="281156" cy="1040640"/>
            <a:chOff x="2419167" y="1286206"/>
            <a:chExt cx="210867" cy="780480"/>
          </a:xfrm>
        </p:grpSpPr>
        <p:sp>
          <p:nvSpPr>
            <p:cNvPr id="102" name="Google Shape;102;p2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" name="Google Shape;117;p2"/>
          <p:cNvGrpSpPr/>
          <p:nvPr/>
        </p:nvGrpSpPr>
        <p:grpSpPr>
          <a:xfrm rot="3599956">
            <a:off x="10328412" y="4882677"/>
            <a:ext cx="1112544" cy="1164523"/>
            <a:chOff x="3153626" y="-2653955"/>
            <a:chExt cx="834426" cy="873411"/>
          </a:xfrm>
        </p:grpSpPr>
        <p:sp>
          <p:nvSpPr>
            <p:cNvPr id="118" name="Google Shape;118;p2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5" name="Google Shape;125;p2"/>
          <p:cNvSpPr/>
          <p:nvPr/>
        </p:nvSpPr>
        <p:spPr>
          <a:xfrm>
            <a:off x="9901631" y="5774930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6" name="Google Shape;126;p2"/>
          <p:cNvGrpSpPr/>
          <p:nvPr/>
        </p:nvGrpSpPr>
        <p:grpSpPr>
          <a:xfrm>
            <a:off x="11477141" y="3629852"/>
            <a:ext cx="258521" cy="259841"/>
            <a:chOff x="3407917" y="-1400250"/>
            <a:chExt cx="193891" cy="194881"/>
          </a:xfrm>
        </p:grpSpPr>
        <p:sp>
          <p:nvSpPr>
            <p:cNvPr id="127" name="Google Shape;127;p2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5" name="Google Shape;135;p2"/>
          <p:cNvGrpSpPr/>
          <p:nvPr/>
        </p:nvGrpSpPr>
        <p:grpSpPr>
          <a:xfrm>
            <a:off x="10930505" y="5594135"/>
            <a:ext cx="894027" cy="898036"/>
            <a:chOff x="1889565" y="-3382437"/>
            <a:chExt cx="670520" cy="673527"/>
          </a:xfrm>
        </p:grpSpPr>
        <p:sp>
          <p:nvSpPr>
            <p:cNvPr id="136" name="Google Shape;136;p2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1" name="Google Shape;141;p2"/>
          <p:cNvGrpSpPr/>
          <p:nvPr/>
        </p:nvGrpSpPr>
        <p:grpSpPr>
          <a:xfrm>
            <a:off x="11449169" y="4692059"/>
            <a:ext cx="314455" cy="771492"/>
            <a:chOff x="6219428" y="3871144"/>
            <a:chExt cx="235841" cy="578619"/>
          </a:xfrm>
        </p:grpSpPr>
        <p:sp>
          <p:nvSpPr>
            <p:cNvPr id="142" name="Google Shape;142;p2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5" name="Google Shape;145;p2"/>
          <p:cNvGrpSpPr/>
          <p:nvPr/>
        </p:nvGrpSpPr>
        <p:grpSpPr>
          <a:xfrm>
            <a:off x="11088449" y="4331747"/>
            <a:ext cx="305164" cy="387800"/>
            <a:chOff x="2079424" y="521748"/>
            <a:chExt cx="228873" cy="290850"/>
          </a:xfrm>
        </p:grpSpPr>
        <p:sp>
          <p:nvSpPr>
            <p:cNvPr id="146" name="Google Shape;146;p2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9" name="Google Shape;149;p2"/>
          <p:cNvGrpSpPr/>
          <p:nvPr/>
        </p:nvGrpSpPr>
        <p:grpSpPr>
          <a:xfrm>
            <a:off x="364379" y="5555587"/>
            <a:ext cx="679565" cy="746165"/>
            <a:chOff x="1693693" y="-2602979"/>
            <a:chExt cx="509674" cy="559624"/>
          </a:xfrm>
        </p:grpSpPr>
        <p:sp>
          <p:nvSpPr>
            <p:cNvPr id="150" name="Google Shape;150;p2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9" name="Google Shape;159;p2"/>
          <p:cNvGrpSpPr/>
          <p:nvPr/>
        </p:nvGrpSpPr>
        <p:grpSpPr>
          <a:xfrm>
            <a:off x="2192807" y="4600523"/>
            <a:ext cx="478364" cy="477044"/>
            <a:chOff x="2601030" y="2721166"/>
            <a:chExt cx="358773" cy="357783"/>
          </a:xfrm>
        </p:grpSpPr>
        <p:sp>
          <p:nvSpPr>
            <p:cNvPr id="160" name="Google Shape;160;p2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8" name="Google Shape;168;p2"/>
          <p:cNvGrpSpPr/>
          <p:nvPr/>
        </p:nvGrpSpPr>
        <p:grpSpPr>
          <a:xfrm>
            <a:off x="8368374" y="5274990"/>
            <a:ext cx="478364" cy="477044"/>
            <a:chOff x="2601030" y="2721166"/>
            <a:chExt cx="358773" cy="357783"/>
          </a:xfrm>
        </p:grpSpPr>
        <p:sp>
          <p:nvSpPr>
            <p:cNvPr id="169" name="Google Shape;169;p2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7" name="Google Shape;177;p2"/>
          <p:cNvGrpSpPr/>
          <p:nvPr/>
        </p:nvGrpSpPr>
        <p:grpSpPr>
          <a:xfrm rot="-5400000">
            <a:off x="9727380" y="5796720"/>
            <a:ext cx="743523" cy="743523"/>
            <a:chOff x="3560335" y="-646412"/>
            <a:chExt cx="557642" cy="557642"/>
          </a:xfrm>
        </p:grpSpPr>
        <p:sp>
          <p:nvSpPr>
            <p:cNvPr id="178" name="Google Shape;178;p2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87" name="Google Shape;187;p2"/>
          <p:cNvSpPr/>
          <p:nvPr/>
        </p:nvSpPr>
        <p:spPr>
          <a:xfrm>
            <a:off x="9146497" y="6353764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8" name="Google Shape;188;p2"/>
          <p:cNvSpPr/>
          <p:nvPr/>
        </p:nvSpPr>
        <p:spPr>
          <a:xfrm>
            <a:off x="643513" y="4777730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9" name="Google Shape;189;p2"/>
          <p:cNvGrpSpPr/>
          <p:nvPr/>
        </p:nvGrpSpPr>
        <p:grpSpPr>
          <a:xfrm>
            <a:off x="2220432" y="6329117"/>
            <a:ext cx="171921" cy="171921"/>
            <a:chOff x="794923" y="2795124"/>
            <a:chExt cx="128941" cy="128941"/>
          </a:xfrm>
        </p:grpSpPr>
        <p:sp>
          <p:nvSpPr>
            <p:cNvPr id="190" name="Google Shape;190;p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2" name="Google Shape;192;p2"/>
          <p:cNvGrpSpPr/>
          <p:nvPr/>
        </p:nvGrpSpPr>
        <p:grpSpPr>
          <a:xfrm>
            <a:off x="11578214" y="2707817"/>
            <a:ext cx="171921" cy="171921"/>
            <a:chOff x="794923" y="2795124"/>
            <a:chExt cx="128941" cy="128941"/>
          </a:xfrm>
        </p:grpSpPr>
        <p:sp>
          <p:nvSpPr>
            <p:cNvPr id="193" name="Google Shape;193;p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5" name="Google Shape;195;p2"/>
          <p:cNvGrpSpPr/>
          <p:nvPr/>
        </p:nvGrpSpPr>
        <p:grpSpPr>
          <a:xfrm>
            <a:off x="10697581" y="4824950"/>
            <a:ext cx="171921" cy="171921"/>
            <a:chOff x="794923" y="2795124"/>
            <a:chExt cx="128941" cy="128941"/>
          </a:xfrm>
        </p:grpSpPr>
        <p:sp>
          <p:nvSpPr>
            <p:cNvPr id="196" name="Google Shape;196;p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8" name="Google Shape;198;p2"/>
          <p:cNvGrpSpPr/>
          <p:nvPr/>
        </p:nvGrpSpPr>
        <p:grpSpPr>
          <a:xfrm>
            <a:off x="364381" y="740384"/>
            <a:ext cx="171921" cy="171921"/>
            <a:chOff x="794923" y="2795124"/>
            <a:chExt cx="128941" cy="128941"/>
          </a:xfrm>
        </p:grpSpPr>
        <p:sp>
          <p:nvSpPr>
            <p:cNvPr id="199" name="Google Shape;199;p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29427141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title">
  <p:cSld name="Photo and title">
    <p:bg>
      <p:bgPr>
        <a:solidFill>
          <a:schemeClr val="dk2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1"/>
          <p:cNvSpPr txBox="1">
            <a:spLocks noGrp="1"/>
          </p:cNvSpPr>
          <p:nvPr>
            <p:ph type="title"/>
          </p:nvPr>
        </p:nvSpPr>
        <p:spPr>
          <a:xfrm rot="122813">
            <a:off x="3992453" y="2577605"/>
            <a:ext cx="3326123" cy="24795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0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877" name="Google Shape;877;p11"/>
          <p:cNvGrpSpPr/>
          <p:nvPr/>
        </p:nvGrpSpPr>
        <p:grpSpPr>
          <a:xfrm flipH="1">
            <a:off x="11317591" y="5646897"/>
            <a:ext cx="524493" cy="459225"/>
            <a:chOff x="299281" y="2848081"/>
            <a:chExt cx="457673" cy="400720"/>
          </a:xfrm>
        </p:grpSpPr>
        <p:sp>
          <p:nvSpPr>
            <p:cNvPr id="878" name="Google Shape;878;p11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80" name="Google Shape;880;p11"/>
          <p:cNvGrpSpPr/>
          <p:nvPr/>
        </p:nvGrpSpPr>
        <p:grpSpPr>
          <a:xfrm flipH="1">
            <a:off x="11678503" y="5256304"/>
            <a:ext cx="147765" cy="147765"/>
            <a:chOff x="794923" y="2795124"/>
            <a:chExt cx="128941" cy="128941"/>
          </a:xfrm>
        </p:grpSpPr>
        <p:sp>
          <p:nvSpPr>
            <p:cNvPr id="881" name="Google Shape;881;p11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83" name="Google Shape;883;p11"/>
          <p:cNvGrpSpPr/>
          <p:nvPr/>
        </p:nvGrpSpPr>
        <p:grpSpPr>
          <a:xfrm flipH="1">
            <a:off x="10357342" y="5429031"/>
            <a:ext cx="860076" cy="1051300"/>
            <a:chOff x="794919" y="4014442"/>
            <a:chExt cx="750503" cy="917365"/>
          </a:xfrm>
        </p:grpSpPr>
        <p:sp>
          <p:nvSpPr>
            <p:cNvPr id="884" name="Google Shape;884;p11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87" name="Google Shape;887;p11"/>
          <p:cNvGrpSpPr/>
          <p:nvPr/>
        </p:nvGrpSpPr>
        <p:grpSpPr>
          <a:xfrm flipH="1">
            <a:off x="11079524" y="4776358"/>
            <a:ext cx="241653" cy="894431"/>
            <a:chOff x="2419167" y="1286206"/>
            <a:chExt cx="210867" cy="780480"/>
          </a:xfrm>
        </p:grpSpPr>
        <p:sp>
          <p:nvSpPr>
            <p:cNvPr id="888" name="Google Shape;888;p11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1" name="Google Shape;891;p11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2" name="Google Shape;892;p11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03" name="Google Shape;903;p11"/>
          <p:cNvSpPr/>
          <p:nvPr/>
        </p:nvSpPr>
        <p:spPr>
          <a:xfrm flipH="1">
            <a:off x="11527677" y="4356188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904" name="Google Shape;904;p11"/>
          <p:cNvGrpSpPr/>
          <p:nvPr/>
        </p:nvGrpSpPr>
        <p:grpSpPr>
          <a:xfrm flipH="1">
            <a:off x="10060199" y="6299052"/>
            <a:ext cx="147765" cy="147765"/>
            <a:chOff x="794923" y="2795124"/>
            <a:chExt cx="128941" cy="128941"/>
          </a:xfrm>
        </p:grpSpPr>
        <p:sp>
          <p:nvSpPr>
            <p:cNvPr id="905" name="Google Shape;905;p11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6" name="Google Shape;906;p11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07" name="Google Shape;907;p11"/>
          <p:cNvGrpSpPr/>
          <p:nvPr/>
        </p:nvGrpSpPr>
        <p:grpSpPr>
          <a:xfrm flipH="1">
            <a:off x="11515965" y="4742352"/>
            <a:ext cx="249684" cy="249685"/>
            <a:chOff x="1447449" y="4268259"/>
            <a:chExt cx="217875" cy="217875"/>
          </a:xfrm>
        </p:grpSpPr>
        <p:sp>
          <p:nvSpPr>
            <p:cNvPr id="908" name="Google Shape;908;p11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9" name="Google Shape;909;p11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0" name="Google Shape;910;p11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1" name="Google Shape;911;p11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3" name="Google Shape;913;p11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4" name="Google Shape;914;p11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5" name="Google Shape;915;p11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16" name="Google Shape;916;p11"/>
          <p:cNvGrpSpPr/>
          <p:nvPr/>
        </p:nvGrpSpPr>
        <p:grpSpPr>
          <a:xfrm>
            <a:off x="11035453" y="514328"/>
            <a:ext cx="411153" cy="410019"/>
            <a:chOff x="2601030" y="2721166"/>
            <a:chExt cx="358773" cy="357783"/>
          </a:xfrm>
        </p:grpSpPr>
        <p:sp>
          <p:nvSpPr>
            <p:cNvPr id="917" name="Google Shape;917;p11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8" name="Google Shape;918;p11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9" name="Google Shape;919;p11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0" name="Google Shape;920;p11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1" name="Google Shape;921;p11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2" name="Google Shape;922;p11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3" name="Google Shape;923;p11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4" name="Google Shape;924;p11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25" name="Google Shape;925;p11"/>
          <p:cNvGrpSpPr/>
          <p:nvPr/>
        </p:nvGrpSpPr>
        <p:grpSpPr>
          <a:xfrm>
            <a:off x="470769" y="510907"/>
            <a:ext cx="727229" cy="888656"/>
            <a:chOff x="2859835" y="2776139"/>
            <a:chExt cx="634581" cy="775442"/>
          </a:xfrm>
        </p:grpSpPr>
        <p:sp>
          <p:nvSpPr>
            <p:cNvPr id="926" name="Google Shape;926;p11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7" name="Google Shape;927;p11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8" name="Google Shape;928;p11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29" name="Google Shape;929;p11"/>
          <p:cNvSpPr/>
          <p:nvPr/>
        </p:nvSpPr>
        <p:spPr>
          <a:xfrm>
            <a:off x="2037510" y="331348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lt1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930" name="Google Shape;930;p11"/>
          <p:cNvGrpSpPr/>
          <p:nvPr/>
        </p:nvGrpSpPr>
        <p:grpSpPr>
          <a:xfrm rot="10800000">
            <a:off x="394503" y="1600301"/>
            <a:ext cx="808509" cy="822252"/>
            <a:chOff x="3027518" y="-1395725"/>
            <a:chExt cx="705506" cy="717497"/>
          </a:xfrm>
        </p:grpSpPr>
        <p:sp>
          <p:nvSpPr>
            <p:cNvPr id="931" name="Google Shape;931;p11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2" name="Google Shape;932;p11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3" name="Google Shape;933;p11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4" name="Google Shape;934;p11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5" name="Google Shape;935;p11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6" name="Google Shape;936;p11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7" name="Google Shape;937;p11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8" name="Google Shape;938;p11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9" name="Google Shape;939;p11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0" name="Google Shape;940;p11"/>
          <p:cNvGrpSpPr/>
          <p:nvPr/>
        </p:nvGrpSpPr>
        <p:grpSpPr>
          <a:xfrm>
            <a:off x="1136696" y="348766"/>
            <a:ext cx="768416" cy="771863"/>
            <a:chOff x="1889565" y="-3382437"/>
            <a:chExt cx="670520" cy="673527"/>
          </a:xfrm>
        </p:grpSpPr>
        <p:sp>
          <p:nvSpPr>
            <p:cNvPr id="941" name="Google Shape;941;p11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2" name="Google Shape;942;p11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3" name="Google Shape;943;p11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4" name="Google Shape;944;p11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5" name="Google Shape;945;p11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6" name="Google Shape;946;p11"/>
          <p:cNvGrpSpPr/>
          <p:nvPr/>
        </p:nvGrpSpPr>
        <p:grpSpPr>
          <a:xfrm flipH="1">
            <a:off x="381266" y="586186"/>
            <a:ext cx="147765" cy="147765"/>
            <a:chOff x="794923" y="2795124"/>
            <a:chExt cx="128941" cy="128941"/>
          </a:xfrm>
        </p:grpSpPr>
        <p:sp>
          <p:nvSpPr>
            <p:cNvPr id="947" name="Google Shape;947;p11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8" name="Google Shape;948;p11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9" name="Google Shape;949;p11"/>
          <p:cNvGrpSpPr/>
          <p:nvPr/>
        </p:nvGrpSpPr>
        <p:grpSpPr>
          <a:xfrm>
            <a:off x="826123" y="6019919"/>
            <a:ext cx="249684" cy="249685"/>
            <a:chOff x="1447449" y="4268259"/>
            <a:chExt cx="217875" cy="217875"/>
          </a:xfrm>
        </p:grpSpPr>
        <p:sp>
          <p:nvSpPr>
            <p:cNvPr id="950" name="Google Shape;950;p11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1" name="Google Shape;951;p11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2" name="Google Shape;952;p11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3" name="Google Shape;953;p11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4" name="Google Shape;954;p11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5" name="Google Shape;955;p11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6" name="Google Shape;956;p11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7" name="Google Shape;957;p11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58" name="Google Shape;958;p11"/>
          <p:cNvSpPr/>
          <p:nvPr/>
        </p:nvSpPr>
        <p:spPr>
          <a:xfrm>
            <a:off x="1" y="1"/>
            <a:ext cx="12226852" cy="6857751"/>
          </a:xfrm>
          <a:custGeom>
            <a:avLst/>
            <a:gdLst/>
            <a:ahLst/>
            <a:cxnLst/>
            <a:rect l="l" t="t" r="r" b="b"/>
            <a:pathLst>
              <a:path w="285474" h="160578" extrusionOk="0">
                <a:moveTo>
                  <a:pt x="275741" y="5353"/>
                </a:moveTo>
                <a:cubicBezTo>
                  <a:pt x="275741" y="8359"/>
                  <a:pt x="278158" y="10803"/>
                  <a:pt x="281138" y="10803"/>
                </a:cubicBezTo>
                <a:lnTo>
                  <a:pt x="281138" y="149775"/>
                </a:lnTo>
                <a:cubicBezTo>
                  <a:pt x="278158" y="149775"/>
                  <a:pt x="275741" y="152219"/>
                  <a:pt x="275741" y="155225"/>
                </a:cubicBezTo>
                <a:lnTo>
                  <a:pt x="9733" y="155225"/>
                </a:lnTo>
                <a:cubicBezTo>
                  <a:pt x="9733" y="152219"/>
                  <a:pt x="7315" y="149775"/>
                  <a:pt x="4336" y="149775"/>
                </a:cubicBezTo>
                <a:lnTo>
                  <a:pt x="4336" y="10803"/>
                </a:lnTo>
                <a:cubicBezTo>
                  <a:pt x="7315" y="10803"/>
                  <a:pt x="9733" y="8359"/>
                  <a:pt x="9733" y="5353"/>
                </a:cubicBezTo>
                <a:close/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rgbClr val="47666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008675260"/>
      </p:ext>
    </p:extLst>
  </p:cSld>
  <p:clrMapOvr>
    <a:masterClrMapping/>
  </p:clrMapOvr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6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554" name="Google Shape;1554;p26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1555" name="Google Shape;1555;p26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556" name="Google Shape;1556;p26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557" name="Google Shape;1557;p26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8" name="Google Shape;1558;p26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9" name="Google Shape;1559;p26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0" name="Google Shape;1560;p26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561" name="Google Shape;1561;p26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70" name="Google Shape;1570;p26"/>
          <p:cNvGrpSpPr/>
          <p:nvPr/>
        </p:nvGrpSpPr>
        <p:grpSpPr>
          <a:xfrm>
            <a:off x="-1031340" y="-1227555"/>
            <a:ext cx="14254680" cy="9313113"/>
            <a:chOff x="-773505" y="-920667"/>
            <a:chExt cx="10691010" cy="6984835"/>
          </a:xfrm>
        </p:grpSpPr>
        <p:grpSp>
          <p:nvGrpSpPr>
            <p:cNvPr id="1571" name="Google Shape;1571;p26"/>
            <p:cNvGrpSpPr/>
            <p:nvPr/>
          </p:nvGrpSpPr>
          <p:grpSpPr>
            <a:xfrm rot="-2700000" flipH="1">
              <a:off x="199638" y="3197015"/>
              <a:ext cx="732250" cy="3055771"/>
              <a:chOff x="3615675" y="367825"/>
              <a:chExt cx="808650" cy="3374600"/>
            </a:xfrm>
          </p:grpSpPr>
          <p:sp>
            <p:nvSpPr>
              <p:cNvPr id="1572" name="Google Shape;1572;p26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3" name="Google Shape;1573;p26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4" name="Google Shape;1574;p26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5" name="Google Shape;1575;p26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6" name="Google Shape;1576;p26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7" name="Google Shape;1577;p26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8" name="Google Shape;1578;p26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9" name="Google Shape;1579;p26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0" name="Google Shape;1580;p26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1" name="Google Shape;1581;p26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2" name="Google Shape;1582;p26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3" name="Google Shape;1583;p26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4" name="Google Shape;1584;p26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5" name="Google Shape;1585;p26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6" name="Google Shape;1586;p26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7" name="Google Shape;1587;p26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8" name="Google Shape;1588;p26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9" name="Google Shape;1589;p26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0" name="Google Shape;1590;p26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1" name="Google Shape;1591;p26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2" name="Google Shape;1592;p26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3" name="Google Shape;1593;p26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4" name="Google Shape;1594;p26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5" name="Google Shape;1595;p26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6" name="Google Shape;1596;p26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7" name="Google Shape;1597;p26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8" name="Google Shape;1598;p26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9" name="Google Shape;1599;p26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0" name="Google Shape;1600;p26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1" name="Google Shape;1601;p26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2" name="Google Shape;1602;p26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03" name="Google Shape;1603;p26"/>
            <p:cNvGrpSpPr/>
            <p:nvPr/>
          </p:nvGrpSpPr>
          <p:grpSpPr>
            <a:xfrm rot="-2700000" flipH="1">
              <a:off x="8212113" y="-1109285"/>
              <a:ext cx="732250" cy="3055771"/>
              <a:chOff x="3615675" y="367825"/>
              <a:chExt cx="808650" cy="3374600"/>
            </a:xfrm>
          </p:grpSpPr>
          <p:sp>
            <p:nvSpPr>
              <p:cNvPr id="1604" name="Google Shape;1604;p26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5" name="Google Shape;1605;p26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6" name="Google Shape;1606;p26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7" name="Google Shape;1607;p26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8" name="Google Shape;1608;p26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9" name="Google Shape;1609;p26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0" name="Google Shape;1610;p26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1" name="Google Shape;1611;p26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2" name="Google Shape;1612;p26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3" name="Google Shape;1613;p26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4" name="Google Shape;1614;p26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5" name="Google Shape;1615;p26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6" name="Google Shape;1616;p26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7" name="Google Shape;1617;p26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8" name="Google Shape;1618;p26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9" name="Google Shape;1619;p26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0" name="Google Shape;1620;p26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1" name="Google Shape;1621;p26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2" name="Google Shape;1622;p26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3" name="Google Shape;1623;p26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4" name="Google Shape;1624;p26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5" name="Google Shape;1625;p26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6" name="Google Shape;1626;p26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7" name="Google Shape;1627;p26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8" name="Google Shape;1628;p26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9" name="Google Shape;1629;p26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0" name="Google Shape;1630;p26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1" name="Google Shape;1631;p26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2" name="Google Shape;1632;p26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3" name="Google Shape;1633;p26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4" name="Google Shape;1634;p26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9874148"/>
      </p:ext>
    </p:extLst>
  </p:cSld>
  <p:clrMapOvr>
    <a:masterClrMapping/>
  </p:clrMapOvr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6" name="Google Shape;1636;p27"/>
          <p:cNvGrpSpPr/>
          <p:nvPr/>
        </p:nvGrpSpPr>
        <p:grpSpPr>
          <a:xfrm>
            <a:off x="2370457" y="-393073"/>
            <a:ext cx="9821555" cy="8037215"/>
            <a:chOff x="1777843" y="-294805"/>
            <a:chExt cx="7366166" cy="6027911"/>
          </a:xfrm>
        </p:grpSpPr>
        <p:sp>
          <p:nvSpPr>
            <p:cNvPr id="1637" name="Google Shape;1637;p27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638" name="Google Shape;1638;p27"/>
            <p:cNvGrpSpPr/>
            <p:nvPr/>
          </p:nvGrpSpPr>
          <p:grpSpPr>
            <a:xfrm>
              <a:off x="1777843" y="4009249"/>
              <a:ext cx="3366776" cy="1723858"/>
              <a:chOff x="1785333" y="4009249"/>
              <a:chExt cx="3366776" cy="1723858"/>
            </a:xfrm>
          </p:grpSpPr>
          <p:sp>
            <p:nvSpPr>
              <p:cNvPr id="1639" name="Google Shape;1639;p27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0" name="Google Shape;1640;p27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1" name="Google Shape;1641;p27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642" name="Google Shape;1642;p27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48" name="Google Shape;1648;p27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649" name="Google Shape;1649;p27"/>
          <p:cNvGrpSpPr/>
          <p:nvPr/>
        </p:nvGrpSpPr>
        <p:grpSpPr>
          <a:xfrm rot="-2700000" flipH="1">
            <a:off x="600962" y="4107578"/>
            <a:ext cx="976333" cy="4074361"/>
            <a:chOff x="3615675" y="367825"/>
            <a:chExt cx="808650" cy="3374600"/>
          </a:xfrm>
        </p:grpSpPr>
        <p:sp>
          <p:nvSpPr>
            <p:cNvPr id="1650" name="Google Shape;1650;p27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51352728"/>
      </p:ext>
    </p:extLst>
  </p:cSld>
  <p:clrMapOvr>
    <a:masterClrMapping/>
  </p:clrMapOvr>
  <p:hf sldNum="0"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2" name="Google Shape;1682;p28"/>
          <p:cNvGrpSpPr/>
          <p:nvPr/>
        </p:nvGrpSpPr>
        <p:grpSpPr>
          <a:xfrm>
            <a:off x="-277300" y="-393073"/>
            <a:ext cx="12469312" cy="8037215"/>
            <a:chOff x="-207975" y="-294805"/>
            <a:chExt cx="9351984" cy="6027911"/>
          </a:xfrm>
        </p:grpSpPr>
        <p:sp>
          <p:nvSpPr>
            <p:cNvPr id="1683" name="Google Shape;1683;p28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177784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2736806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74071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692" name="Google Shape;1692;p28"/>
            <p:cNvGrpSpPr/>
            <p:nvPr/>
          </p:nvGrpSpPr>
          <p:grpSpPr>
            <a:xfrm>
              <a:off x="-207975" y="8"/>
              <a:ext cx="5667571" cy="5143520"/>
              <a:chOff x="-207975" y="8"/>
              <a:chExt cx="5667571" cy="5143520"/>
            </a:xfrm>
          </p:grpSpPr>
          <p:sp>
            <p:nvSpPr>
              <p:cNvPr id="1693" name="Google Shape;1693;p28"/>
              <p:cNvSpPr/>
              <p:nvPr/>
            </p:nvSpPr>
            <p:spPr>
              <a:xfrm>
                <a:off x="791180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94" name="Google Shape;1694;p28"/>
              <p:cNvSpPr/>
              <p:nvPr/>
            </p:nvSpPr>
            <p:spPr>
              <a:xfrm>
                <a:off x="-207975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95" name="Google Shape;1695;p28"/>
              <p:cNvSpPr/>
              <p:nvPr/>
            </p:nvSpPr>
            <p:spPr>
              <a:xfrm>
                <a:off x="26" y="8"/>
                <a:ext cx="3441330" cy="4226827"/>
              </a:xfrm>
              <a:custGeom>
                <a:avLst/>
                <a:gdLst/>
                <a:ahLst/>
                <a:cxnLst/>
                <a:rect l="l" t="t" r="r" b="b"/>
                <a:pathLst>
                  <a:path w="78141" h="95977" extrusionOk="0">
                    <a:moveTo>
                      <a:pt x="67242" y="0"/>
                    </a:moveTo>
                    <a:lnTo>
                      <a:pt x="0" y="82572"/>
                    </a:lnTo>
                    <a:lnTo>
                      <a:pt x="0" y="95976"/>
                    </a:lnTo>
                    <a:lnTo>
                      <a:pt x="781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96" name="Google Shape;1696;p28"/>
              <p:cNvSpPr/>
              <p:nvPr/>
            </p:nvSpPr>
            <p:spPr>
              <a:xfrm>
                <a:off x="26" y="8"/>
                <a:ext cx="2422993" cy="2974946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67551" extrusionOk="0">
                    <a:moveTo>
                      <a:pt x="44102" y="0"/>
                    </a:moveTo>
                    <a:lnTo>
                      <a:pt x="0" y="54164"/>
                    </a:lnTo>
                    <a:lnTo>
                      <a:pt x="0" y="67550"/>
                    </a:lnTo>
                    <a:lnTo>
                      <a:pt x="550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97" name="Google Shape;1697;p28"/>
              <p:cNvSpPr/>
              <p:nvPr/>
            </p:nvSpPr>
            <p:spPr>
              <a:xfrm>
                <a:off x="26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698" name="Google Shape;1698;p28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674708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701" name="Google Shape;1701;p28"/>
          <p:cNvSpPr txBox="1">
            <a:spLocks noGrp="1"/>
          </p:cNvSpPr>
          <p:nvPr>
            <p:ph type="title"/>
          </p:nvPr>
        </p:nvSpPr>
        <p:spPr>
          <a:xfrm flipH="1">
            <a:off x="5381800" y="1899200"/>
            <a:ext cx="5398000" cy="12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02" name="Google Shape;1702;p28"/>
          <p:cNvSpPr txBox="1">
            <a:spLocks noGrp="1"/>
          </p:cNvSpPr>
          <p:nvPr>
            <p:ph type="subTitle" idx="1"/>
          </p:nvPr>
        </p:nvSpPr>
        <p:spPr>
          <a:xfrm flipH="1">
            <a:off x="5381800" y="3209375"/>
            <a:ext cx="5398000" cy="1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03" name="Google Shape;1703;p28"/>
          <p:cNvSpPr txBox="1"/>
          <p:nvPr/>
        </p:nvSpPr>
        <p:spPr>
          <a:xfrm>
            <a:off x="5381812" y="4767804"/>
            <a:ext cx="53980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and infographics &amp; images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  <p:extLst>
      <p:ext uri="{BB962C8B-B14F-4D97-AF65-F5344CB8AC3E}">
        <p14:creationId xmlns:p14="http://schemas.microsoft.com/office/powerpoint/2010/main" val="1967995063"/>
      </p:ext>
    </p:extLst>
  </p:cSld>
  <p:clrMapOvr>
    <a:masterClrMapping/>
  </p:clrMapOvr>
  <p:hf sldNum="0"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5" name="Google Shape;1705;p29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1706" name="Google Shape;1706;p29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707" name="Google Shape;1707;p29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708" name="Google Shape;1708;p29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09" name="Google Shape;1709;p29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10" name="Google Shape;1710;p29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11" name="Google Shape;1711;p29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712" name="Google Shape;1712;p29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3" name="Google Shape;1713;p29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4" name="Google Shape;1714;p29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5" name="Google Shape;1715;p29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6" name="Google Shape;1716;p29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7" name="Google Shape;1717;p29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6754575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26" name="Google Shape;1726;p29"/>
          <p:cNvGrpSpPr/>
          <p:nvPr/>
        </p:nvGrpSpPr>
        <p:grpSpPr>
          <a:xfrm>
            <a:off x="-1093539" y="-750258"/>
            <a:ext cx="14379081" cy="8358515"/>
            <a:chOff x="-583066" y="-489218"/>
            <a:chExt cx="10784311" cy="6268886"/>
          </a:xfrm>
        </p:grpSpPr>
        <p:grpSp>
          <p:nvGrpSpPr>
            <p:cNvPr id="1727" name="Google Shape;1727;p29"/>
            <p:cNvGrpSpPr/>
            <p:nvPr/>
          </p:nvGrpSpPr>
          <p:grpSpPr>
            <a:xfrm rot="2358486">
              <a:off x="301940" y="-602957"/>
              <a:ext cx="732200" cy="3055564"/>
              <a:chOff x="3615675" y="367825"/>
              <a:chExt cx="808650" cy="3374600"/>
            </a:xfrm>
          </p:grpSpPr>
          <p:sp>
            <p:nvSpPr>
              <p:cNvPr id="1728" name="Google Shape;1728;p29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29" name="Google Shape;1729;p29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0" name="Google Shape;1730;p29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1" name="Google Shape;1731;p29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2" name="Google Shape;1732;p29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3" name="Google Shape;1733;p29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4" name="Google Shape;1734;p29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5" name="Google Shape;1735;p29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6" name="Google Shape;1736;p29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7" name="Google Shape;1737;p29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8" name="Google Shape;1738;p29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9" name="Google Shape;1739;p29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0" name="Google Shape;1740;p29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1" name="Google Shape;1741;p29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2" name="Google Shape;1742;p29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3" name="Google Shape;1743;p29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4" name="Google Shape;1744;p29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5" name="Google Shape;1745;p29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6" name="Google Shape;1746;p29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7" name="Google Shape;1747;p29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8" name="Google Shape;1748;p29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9" name="Google Shape;1749;p29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0" name="Google Shape;1750;p29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1" name="Google Shape;1751;p29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2" name="Google Shape;1752;p29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3" name="Google Shape;1753;p29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4" name="Google Shape;1754;p29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5" name="Google Shape;1755;p29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6" name="Google Shape;1756;p29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7" name="Google Shape;1757;p29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8" name="Google Shape;1758;p29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759" name="Google Shape;1759;p29"/>
            <p:cNvGrpSpPr/>
            <p:nvPr/>
          </p:nvGrpSpPr>
          <p:grpSpPr>
            <a:xfrm rot="2358486">
              <a:off x="8584040" y="2837843"/>
              <a:ext cx="732200" cy="3055564"/>
              <a:chOff x="3615675" y="367825"/>
              <a:chExt cx="808650" cy="3374600"/>
            </a:xfrm>
          </p:grpSpPr>
          <p:sp>
            <p:nvSpPr>
              <p:cNvPr id="1760" name="Google Shape;1760;p29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1" name="Google Shape;1761;p29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2" name="Google Shape;1762;p29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3" name="Google Shape;1763;p29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4" name="Google Shape;1764;p29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5" name="Google Shape;1765;p29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6" name="Google Shape;1766;p29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7" name="Google Shape;1767;p29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8" name="Google Shape;1768;p29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9" name="Google Shape;1769;p29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0" name="Google Shape;1770;p29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1" name="Google Shape;1771;p29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2" name="Google Shape;1772;p29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3" name="Google Shape;1773;p29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4" name="Google Shape;1774;p29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5" name="Google Shape;1775;p29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6" name="Google Shape;1776;p29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7" name="Google Shape;1777;p29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8" name="Google Shape;1778;p29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9" name="Google Shape;1779;p29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0" name="Google Shape;1780;p29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1" name="Google Shape;1781;p29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2" name="Google Shape;1782;p29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3" name="Google Shape;1783;p29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4" name="Google Shape;1784;p29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5" name="Google Shape;1785;p29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6" name="Google Shape;1786;p29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7" name="Google Shape;1787;p29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8" name="Google Shape;1788;p29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9" name="Google Shape;1789;p29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90" name="Google Shape;1790;p29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8168284"/>
      </p:ext>
    </p:extLst>
  </p:cSld>
  <p:clrMapOvr>
    <a:masterClrMapping/>
  </p:clrMapOvr>
  <p:hf sldNum="0"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2" name="Google Shape;1792;p30"/>
          <p:cNvGrpSpPr/>
          <p:nvPr/>
        </p:nvGrpSpPr>
        <p:grpSpPr>
          <a:xfrm>
            <a:off x="2370457" y="-393073"/>
            <a:ext cx="9821555" cy="8037215"/>
            <a:chOff x="1777843" y="-294805"/>
            <a:chExt cx="7366166" cy="6027911"/>
          </a:xfrm>
        </p:grpSpPr>
        <p:sp>
          <p:nvSpPr>
            <p:cNvPr id="1793" name="Google Shape;1793;p30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794" name="Google Shape;1794;p30"/>
            <p:cNvGrpSpPr/>
            <p:nvPr/>
          </p:nvGrpSpPr>
          <p:grpSpPr>
            <a:xfrm>
              <a:off x="1777843" y="4009249"/>
              <a:ext cx="3366776" cy="1723858"/>
              <a:chOff x="1785333" y="4009249"/>
              <a:chExt cx="3366776" cy="1723858"/>
            </a:xfrm>
          </p:grpSpPr>
          <p:sp>
            <p:nvSpPr>
              <p:cNvPr id="1795" name="Google Shape;1795;p30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798" name="Google Shape;1798;p30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9" name="Google Shape;1799;p30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0" name="Google Shape;1800;p30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04" name="Google Shape;1804;p30"/>
          <p:cNvGrpSpPr/>
          <p:nvPr/>
        </p:nvGrpSpPr>
        <p:grpSpPr>
          <a:xfrm>
            <a:off x="-759546" y="-1112474"/>
            <a:ext cx="3571380" cy="9082947"/>
            <a:chOff x="-569660" y="-834355"/>
            <a:chExt cx="2678535" cy="6812210"/>
          </a:xfrm>
        </p:grpSpPr>
        <p:grpSp>
          <p:nvGrpSpPr>
            <p:cNvPr id="1805" name="Google Shape;1805;p30"/>
            <p:cNvGrpSpPr/>
            <p:nvPr/>
          </p:nvGrpSpPr>
          <p:grpSpPr>
            <a:xfrm rot="-2700000" flipH="1">
              <a:off x="403483" y="3110702"/>
              <a:ext cx="732250" cy="3055771"/>
              <a:chOff x="3615675" y="367825"/>
              <a:chExt cx="808650" cy="3374600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2" name="Google Shape;1822;p30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3" name="Google Shape;1823;p30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837" name="Google Shape;1837;p30"/>
            <p:cNvGrpSpPr/>
            <p:nvPr/>
          </p:nvGrpSpPr>
          <p:grpSpPr>
            <a:xfrm rot="2700000">
              <a:off x="403483" y="-1022973"/>
              <a:ext cx="732250" cy="3055771"/>
              <a:chOff x="3615675" y="367825"/>
              <a:chExt cx="808650" cy="3374600"/>
            </a:xfrm>
          </p:grpSpPr>
          <p:sp>
            <p:nvSpPr>
              <p:cNvPr id="1838" name="Google Shape;1838;p30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9" name="Google Shape;1839;p30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0" name="Google Shape;1840;p30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6" name="Google Shape;1856;p30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7" name="Google Shape;1857;p30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080846"/>
      </p:ext>
    </p:extLst>
  </p:cSld>
  <p:clrMapOvr>
    <a:masterClrMapping/>
  </p:clrMapOvr>
  <p:hf sldNum="0"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2061367" y="2339725"/>
            <a:ext cx="7776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061367" y="4015348"/>
            <a:ext cx="7776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3936109"/>
      </p:ext>
    </p:extLst>
  </p:cSld>
  <p:clrMapOvr>
    <a:masterClrMapping/>
  </p:clrMapOvr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37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33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76816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3167" y="2632667"/>
            <a:ext cx="6161600" cy="21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3167" y="4804600"/>
            <a:ext cx="4320800" cy="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8811649"/>
      </p:ext>
    </p:extLst>
  </p:cSld>
  <p:clrMapOvr>
    <a:masterClrMapping/>
  </p:clrMapOvr>
  <p:hf sldNum="0"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body" idx="1"/>
          </p:nvPr>
        </p:nvSpPr>
        <p:spPr>
          <a:xfrm>
            <a:off x="960000" y="1378700"/>
            <a:ext cx="9813200" cy="48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1pPr>
            <a:lvl2pPr marL="1219170" lvl="1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marL="1828754" lvl="2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marL="2438339" lvl="3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marL="3047924" lvl="4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marL="3657509" lvl="5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marL="4267093" lvl="6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marL="4876678" lvl="7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marL="5486263" lvl="8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4" name="Google Shape;144;p4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359485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2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1" name="Google Shape;961;p12"/>
          <p:cNvSpPr txBox="1">
            <a:spLocks noGrp="1"/>
          </p:cNvSpPr>
          <p:nvPr>
            <p:ph type="title"/>
          </p:nvPr>
        </p:nvSpPr>
        <p:spPr>
          <a:xfrm>
            <a:off x="1691400" y="719333"/>
            <a:ext cx="88092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62" name="Google Shape;962;p12"/>
          <p:cNvSpPr txBox="1">
            <a:spLocks noGrp="1"/>
          </p:cNvSpPr>
          <p:nvPr>
            <p:ph type="subTitle" idx="1"/>
          </p:nvPr>
        </p:nvSpPr>
        <p:spPr>
          <a:xfrm>
            <a:off x="1274367" y="3776175"/>
            <a:ext cx="2458000" cy="10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3" name="Google Shape;963;p12"/>
          <p:cNvSpPr txBox="1">
            <a:spLocks noGrp="1"/>
          </p:cNvSpPr>
          <p:nvPr>
            <p:ph type="subTitle" idx="2"/>
          </p:nvPr>
        </p:nvSpPr>
        <p:spPr>
          <a:xfrm>
            <a:off x="1274367" y="3326033"/>
            <a:ext cx="2458000" cy="3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4" name="Google Shape;964;p12"/>
          <p:cNvSpPr txBox="1">
            <a:spLocks noGrp="1"/>
          </p:cNvSpPr>
          <p:nvPr>
            <p:ph type="subTitle" idx="3"/>
          </p:nvPr>
        </p:nvSpPr>
        <p:spPr>
          <a:xfrm>
            <a:off x="4867000" y="3776175"/>
            <a:ext cx="2458000" cy="10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5" name="Google Shape;965;p12"/>
          <p:cNvSpPr txBox="1">
            <a:spLocks noGrp="1"/>
          </p:cNvSpPr>
          <p:nvPr>
            <p:ph type="subTitle" idx="4"/>
          </p:nvPr>
        </p:nvSpPr>
        <p:spPr>
          <a:xfrm>
            <a:off x="4867000" y="3326033"/>
            <a:ext cx="2458000" cy="3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6" name="Google Shape;966;p12"/>
          <p:cNvSpPr txBox="1">
            <a:spLocks noGrp="1"/>
          </p:cNvSpPr>
          <p:nvPr>
            <p:ph type="subTitle" idx="5"/>
          </p:nvPr>
        </p:nvSpPr>
        <p:spPr>
          <a:xfrm>
            <a:off x="8459633" y="3776175"/>
            <a:ext cx="2458000" cy="10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7" name="Google Shape;967;p12"/>
          <p:cNvSpPr txBox="1">
            <a:spLocks noGrp="1"/>
          </p:cNvSpPr>
          <p:nvPr>
            <p:ph type="subTitle" idx="6"/>
          </p:nvPr>
        </p:nvSpPr>
        <p:spPr>
          <a:xfrm>
            <a:off x="8459633" y="3326033"/>
            <a:ext cx="2458000" cy="3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968" name="Google Shape;968;p12"/>
          <p:cNvGrpSpPr/>
          <p:nvPr/>
        </p:nvGrpSpPr>
        <p:grpSpPr>
          <a:xfrm>
            <a:off x="867818" y="4710257"/>
            <a:ext cx="241653" cy="894431"/>
            <a:chOff x="2419167" y="1286206"/>
            <a:chExt cx="210867" cy="780480"/>
          </a:xfrm>
        </p:grpSpPr>
        <p:sp>
          <p:nvSpPr>
            <p:cNvPr id="969" name="Google Shape;969;p12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0" name="Google Shape;970;p12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1" name="Google Shape;971;p12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2" name="Google Shape;972;p12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3" name="Google Shape;973;p12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4" name="Google Shape;974;p12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5" name="Google Shape;975;p12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6" name="Google Shape;976;p12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7" name="Google Shape;977;p12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8" name="Google Shape;978;p12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9" name="Google Shape;979;p12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0" name="Google Shape;980;p12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1" name="Google Shape;981;p12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2" name="Google Shape;982;p12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3" name="Google Shape;983;p12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84" name="Google Shape;984;p12"/>
          <p:cNvGrpSpPr/>
          <p:nvPr/>
        </p:nvGrpSpPr>
        <p:grpSpPr>
          <a:xfrm>
            <a:off x="384470" y="4253812"/>
            <a:ext cx="411153" cy="410019"/>
            <a:chOff x="2601030" y="2721166"/>
            <a:chExt cx="358773" cy="357783"/>
          </a:xfrm>
        </p:grpSpPr>
        <p:sp>
          <p:nvSpPr>
            <p:cNvPr id="985" name="Google Shape;985;p12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6" name="Google Shape;986;p12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7" name="Google Shape;987;p12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8" name="Google Shape;988;p12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9" name="Google Shape;989;p12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0" name="Google Shape;990;p12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1" name="Google Shape;991;p12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2" name="Google Shape;992;p12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93" name="Google Shape;993;p12"/>
          <p:cNvGrpSpPr/>
          <p:nvPr/>
        </p:nvGrpSpPr>
        <p:grpSpPr>
          <a:xfrm flipH="1">
            <a:off x="370784" y="4974709"/>
            <a:ext cx="262288" cy="333313"/>
            <a:chOff x="2079424" y="521748"/>
            <a:chExt cx="228873" cy="290850"/>
          </a:xfrm>
        </p:grpSpPr>
        <p:sp>
          <p:nvSpPr>
            <p:cNvPr id="994" name="Google Shape;994;p12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5" name="Google Shape;995;p12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6" name="Google Shape;996;p12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97" name="Google Shape;997;p12"/>
          <p:cNvGrpSpPr/>
          <p:nvPr/>
        </p:nvGrpSpPr>
        <p:grpSpPr>
          <a:xfrm>
            <a:off x="320908" y="5719902"/>
            <a:ext cx="768416" cy="771863"/>
            <a:chOff x="1889565" y="-3382437"/>
            <a:chExt cx="670520" cy="673527"/>
          </a:xfrm>
        </p:grpSpPr>
        <p:sp>
          <p:nvSpPr>
            <p:cNvPr id="998" name="Google Shape;998;p12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Google Shape;999;p12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Google Shape;1000;p12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Google Shape;1001;p12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Google Shape;1002;p12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03" name="Google Shape;1003;p12"/>
          <p:cNvGrpSpPr/>
          <p:nvPr/>
        </p:nvGrpSpPr>
        <p:grpSpPr>
          <a:xfrm>
            <a:off x="1191736" y="5503576"/>
            <a:ext cx="147765" cy="147765"/>
            <a:chOff x="794923" y="2795124"/>
            <a:chExt cx="128941" cy="128941"/>
          </a:xfrm>
        </p:grpSpPr>
        <p:sp>
          <p:nvSpPr>
            <p:cNvPr id="1004" name="Google Shape;1004;p1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Google Shape;1005;p1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06" name="Google Shape;1006;p12"/>
          <p:cNvGrpSpPr/>
          <p:nvPr/>
        </p:nvGrpSpPr>
        <p:grpSpPr>
          <a:xfrm rot="5400000" flipH="1">
            <a:off x="1349526" y="5825232"/>
            <a:ext cx="639057" cy="639057"/>
            <a:chOff x="3560335" y="-646412"/>
            <a:chExt cx="557642" cy="557642"/>
          </a:xfrm>
        </p:grpSpPr>
        <p:sp>
          <p:nvSpPr>
            <p:cNvPr id="1007" name="Google Shape;1007;p12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8" name="Google Shape;1008;p12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9" name="Google Shape;1009;p12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0" name="Google Shape;1010;p12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1" name="Google Shape;1011;p12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Google Shape;1012;p12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3" name="Google Shape;1013;p12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4" name="Google Shape;1014;p12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Google Shape;1015;p12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16" name="Google Shape;1016;p12"/>
          <p:cNvGrpSpPr/>
          <p:nvPr/>
        </p:nvGrpSpPr>
        <p:grpSpPr>
          <a:xfrm>
            <a:off x="745386" y="492912"/>
            <a:ext cx="411153" cy="410019"/>
            <a:chOff x="2601030" y="2721166"/>
            <a:chExt cx="358773" cy="357783"/>
          </a:xfrm>
        </p:grpSpPr>
        <p:sp>
          <p:nvSpPr>
            <p:cNvPr id="1017" name="Google Shape;1017;p12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8" name="Google Shape;1018;p12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9" name="Google Shape;1019;p12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0" name="Google Shape;1020;p12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1" name="Google Shape;1021;p12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2" name="Google Shape;1022;p12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3" name="Google Shape;1023;p12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4" name="Google Shape;1024;p12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25" name="Google Shape;1025;p12"/>
          <p:cNvGrpSpPr/>
          <p:nvPr/>
        </p:nvGrpSpPr>
        <p:grpSpPr>
          <a:xfrm>
            <a:off x="10189967" y="322952"/>
            <a:ext cx="267605" cy="267565"/>
            <a:chOff x="6886110" y="773687"/>
            <a:chExt cx="249074" cy="249037"/>
          </a:xfrm>
        </p:grpSpPr>
        <p:sp>
          <p:nvSpPr>
            <p:cNvPr id="1026" name="Google Shape;1026;p12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7" name="Google Shape;1027;p12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8" name="Google Shape;1028;p12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9" name="Google Shape;1029;p12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0" name="Google Shape;1030;p12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1" name="Google Shape;1031;p12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2" name="Google Shape;1032;p12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3" name="Google Shape;1033;p12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34" name="Google Shape;1034;p12"/>
          <p:cNvGrpSpPr/>
          <p:nvPr/>
        </p:nvGrpSpPr>
        <p:grpSpPr>
          <a:xfrm>
            <a:off x="11295291" y="359505"/>
            <a:ext cx="440901" cy="676843"/>
            <a:chOff x="1603769" y="107044"/>
            <a:chExt cx="384731" cy="590613"/>
          </a:xfrm>
        </p:grpSpPr>
        <p:sp>
          <p:nvSpPr>
            <p:cNvPr id="1035" name="Google Shape;1035;p12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6" name="Google Shape;1036;p12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7" name="Google Shape;1037;p12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8" name="Google Shape;1038;p12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9" name="Google Shape;1039;p12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0" name="Google Shape;1040;p12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1" name="Google Shape;1041;p12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42" name="Google Shape;1042;p12"/>
          <p:cNvGrpSpPr/>
          <p:nvPr/>
        </p:nvGrpSpPr>
        <p:grpSpPr>
          <a:xfrm>
            <a:off x="11632296" y="2130492"/>
            <a:ext cx="147765" cy="147765"/>
            <a:chOff x="794923" y="2795124"/>
            <a:chExt cx="128941" cy="128941"/>
          </a:xfrm>
        </p:grpSpPr>
        <p:sp>
          <p:nvSpPr>
            <p:cNvPr id="1043" name="Google Shape;1043;p1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4" name="Google Shape;1044;p1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45" name="Google Shape;1045;p12"/>
          <p:cNvGrpSpPr/>
          <p:nvPr/>
        </p:nvGrpSpPr>
        <p:grpSpPr>
          <a:xfrm>
            <a:off x="11090328" y="1164426"/>
            <a:ext cx="768416" cy="771863"/>
            <a:chOff x="1889565" y="-3382437"/>
            <a:chExt cx="670520" cy="673527"/>
          </a:xfrm>
        </p:grpSpPr>
        <p:sp>
          <p:nvSpPr>
            <p:cNvPr id="1046" name="Google Shape;1046;p12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7" name="Google Shape;1047;p12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8" name="Google Shape;1048;p12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9" name="Google Shape;1049;p12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0" name="Google Shape;1050;p12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1" name="Google Shape;1051;p12"/>
          <p:cNvGrpSpPr/>
          <p:nvPr/>
        </p:nvGrpSpPr>
        <p:grpSpPr>
          <a:xfrm>
            <a:off x="10762472" y="465254"/>
            <a:ext cx="270273" cy="663097"/>
            <a:chOff x="6219428" y="3871144"/>
            <a:chExt cx="235841" cy="578619"/>
          </a:xfrm>
        </p:grpSpPr>
        <p:sp>
          <p:nvSpPr>
            <p:cNvPr id="1052" name="Google Shape;1052;p12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3" name="Google Shape;1053;p12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4" name="Google Shape;1054;p12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5" name="Google Shape;1055;p12"/>
          <p:cNvGrpSpPr/>
          <p:nvPr/>
        </p:nvGrpSpPr>
        <p:grpSpPr>
          <a:xfrm>
            <a:off x="11035460" y="5939763"/>
            <a:ext cx="411153" cy="410019"/>
            <a:chOff x="2601030" y="2721166"/>
            <a:chExt cx="358773" cy="357783"/>
          </a:xfrm>
        </p:grpSpPr>
        <p:sp>
          <p:nvSpPr>
            <p:cNvPr id="1056" name="Google Shape;1056;p12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7" name="Google Shape;1057;p12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8" name="Google Shape;1058;p12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9" name="Google Shape;1059;p12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0" name="Google Shape;1060;p12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1" name="Google Shape;1061;p12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2" name="Google Shape;1062;p12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3" name="Google Shape;1063;p12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940134031"/>
      </p:ext>
    </p:extLst>
  </p:cSld>
  <p:clrMapOvr>
    <a:masterClrMapping/>
  </p:clrMapOvr>
  <p:hf sldNum="0"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510600" y="3040243"/>
            <a:ext cx="7170800" cy="14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674400" y="1457168"/>
            <a:ext cx="2843200" cy="15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1333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656400" y="4531909"/>
            <a:ext cx="4879200" cy="9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4749267"/>
      </p:ext>
    </p:extLst>
  </p:cSld>
  <p:clrMapOvr>
    <a:masterClrMapping/>
  </p:clrMapOvr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66967" y="879400"/>
            <a:ext cx="4672800" cy="44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66967" y="5282984"/>
            <a:ext cx="4672800" cy="6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933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10023983" y="950927"/>
            <a:ext cx="11524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1"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4390107">
            <a:off x="10456339" y="5305485"/>
            <a:ext cx="1955164" cy="1841489"/>
            <a:chOff x="1404300" y="937325"/>
            <a:chExt cx="1767700" cy="1664925"/>
          </a:xfrm>
        </p:grpSpPr>
        <p:sp>
          <p:nvSpPr>
            <p:cNvPr id="14" name="Google Shape;14;p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-7937313">
            <a:off x="257057" y="-178267"/>
            <a:ext cx="881907" cy="1238712"/>
            <a:chOff x="2374700" y="1056350"/>
            <a:chExt cx="797300" cy="1119875"/>
          </a:xfrm>
        </p:grpSpPr>
        <p:sp>
          <p:nvSpPr>
            <p:cNvPr id="34" name="Google Shape;34;p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122469315"/>
      </p:ext>
    </p:extLst>
  </p:cSld>
  <p:clrMapOvr>
    <a:masterClrMapping/>
  </p:clrMapOvr>
  <p:hf sldNum="0"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6286500" y="2870200"/>
            <a:ext cx="4783200" cy="2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6273800" y="1093300"/>
            <a:ext cx="1752800" cy="1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 txBox="1">
            <a:spLocks noGrp="1"/>
          </p:cNvSpPr>
          <p:nvPr>
            <p:ph type="subTitle" idx="1"/>
          </p:nvPr>
        </p:nvSpPr>
        <p:spPr>
          <a:xfrm>
            <a:off x="6286500" y="4989033"/>
            <a:ext cx="3924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45" name="Google Shape;45;p3"/>
          <p:cNvGrpSpPr/>
          <p:nvPr/>
        </p:nvGrpSpPr>
        <p:grpSpPr>
          <a:xfrm rot="-4213300">
            <a:off x="4268546" y="5330599"/>
            <a:ext cx="881852" cy="1238635"/>
            <a:chOff x="2374700" y="1056350"/>
            <a:chExt cx="797300" cy="1119875"/>
          </a:xfrm>
        </p:grpSpPr>
        <p:sp>
          <p:nvSpPr>
            <p:cNvPr id="46" name="Google Shape;46;p3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" name="Google Shape;53;p3"/>
          <p:cNvGrpSpPr/>
          <p:nvPr/>
        </p:nvGrpSpPr>
        <p:grpSpPr>
          <a:xfrm rot="4242672">
            <a:off x="606398" y="446014"/>
            <a:ext cx="1187417" cy="1441485"/>
            <a:chOff x="3397302" y="3304800"/>
            <a:chExt cx="1031123" cy="1251750"/>
          </a:xfrm>
        </p:grpSpPr>
        <p:sp>
          <p:nvSpPr>
            <p:cNvPr id="54" name="Google Shape;54;p3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634613681"/>
      </p:ext>
    </p:extLst>
  </p:cSld>
  <p:clrMapOvr>
    <a:masterClrMapping/>
  </p:clrMapOvr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body" idx="1"/>
          </p:nvPr>
        </p:nvSpPr>
        <p:spPr>
          <a:xfrm>
            <a:off x="950967" y="1255367"/>
            <a:ext cx="10299200" cy="4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67" name="Google Shape;67;p4"/>
          <p:cNvGrpSpPr/>
          <p:nvPr/>
        </p:nvGrpSpPr>
        <p:grpSpPr>
          <a:xfrm rot="9740687">
            <a:off x="122261" y="5491089"/>
            <a:ext cx="881892" cy="1238692"/>
            <a:chOff x="2374700" y="1056350"/>
            <a:chExt cx="797300" cy="1119875"/>
          </a:xfrm>
        </p:grpSpPr>
        <p:sp>
          <p:nvSpPr>
            <p:cNvPr id="68" name="Google Shape;68;p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5" name="Google Shape;75;p4"/>
          <p:cNvGrpSpPr/>
          <p:nvPr/>
        </p:nvGrpSpPr>
        <p:grpSpPr>
          <a:xfrm rot="7104810">
            <a:off x="10226713" y="-2372339"/>
            <a:ext cx="1894136" cy="7228705"/>
            <a:chOff x="9065175" y="1446600"/>
            <a:chExt cx="682175" cy="2603425"/>
          </a:xfrm>
        </p:grpSpPr>
        <p:sp>
          <p:nvSpPr>
            <p:cNvPr id="76" name="Google Shape;76;p4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2" name="Google Shape;102;p4"/>
          <p:cNvGrpSpPr/>
          <p:nvPr/>
        </p:nvGrpSpPr>
        <p:grpSpPr>
          <a:xfrm rot="8100000" flipH="1">
            <a:off x="10354463" y="4674928"/>
            <a:ext cx="2566035" cy="1818920"/>
            <a:chOff x="193669" y="148127"/>
            <a:chExt cx="1982873" cy="1405549"/>
          </a:xfrm>
        </p:grpSpPr>
        <p:sp>
          <p:nvSpPr>
            <p:cNvPr id="103" name="Google Shape;103;p4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04" name="Google Shape;104;p4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05" name="Google Shape;105;p4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" name="Google Shape;107;p4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108" name="Google Shape;108;p4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10" name="Google Shape;110;p4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111" name="Google Shape;111;p4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2" name="Google Shape;112;p4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3" name="Google Shape;113;p4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5" name="Google Shape;115;p4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4417636"/>
      </p:ext>
    </p:extLst>
  </p:cSld>
  <p:clrMapOvr>
    <a:masterClrMapping/>
  </p:clrMapOvr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149111" y="827667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 idx="2"/>
          </p:nvPr>
        </p:nvSpPr>
        <p:spPr>
          <a:xfrm>
            <a:off x="1702089" y="3576167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1"/>
          </p:nvPr>
        </p:nvSpPr>
        <p:spPr>
          <a:xfrm>
            <a:off x="1382089" y="4327933"/>
            <a:ext cx="3980800" cy="17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ubTitle" idx="3"/>
          </p:nvPr>
        </p:nvSpPr>
        <p:spPr>
          <a:xfrm>
            <a:off x="6829111" y="1572033"/>
            <a:ext cx="3980800" cy="170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21" name="Google Shape;121;p5"/>
          <p:cNvGrpSpPr/>
          <p:nvPr/>
        </p:nvGrpSpPr>
        <p:grpSpPr>
          <a:xfrm rot="9258730">
            <a:off x="261871" y="5549573"/>
            <a:ext cx="881908" cy="1238715"/>
            <a:chOff x="2374700" y="1056350"/>
            <a:chExt cx="797300" cy="1119875"/>
          </a:xfrm>
        </p:grpSpPr>
        <p:sp>
          <p:nvSpPr>
            <p:cNvPr id="122" name="Google Shape;122;p5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" name="Google Shape;129;p5"/>
          <p:cNvGrpSpPr/>
          <p:nvPr/>
        </p:nvGrpSpPr>
        <p:grpSpPr>
          <a:xfrm rot="8696566">
            <a:off x="10563070" y="319264"/>
            <a:ext cx="1187431" cy="1441503"/>
            <a:chOff x="3397302" y="3304800"/>
            <a:chExt cx="1031123" cy="1251750"/>
          </a:xfrm>
        </p:grpSpPr>
        <p:sp>
          <p:nvSpPr>
            <p:cNvPr id="130" name="Google Shape;130;p5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411868519"/>
      </p:ext>
    </p:extLst>
  </p:cSld>
  <p:clrMapOvr>
    <a:masterClrMapping/>
  </p:clrMapOvr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42" name="Google Shape;142;p6"/>
          <p:cNvGrpSpPr/>
          <p:nvPr/>
        </p:nvGrpSpPr>
        <p:grpSpPr>
          <a:xfrm rot="207317">
            <a:off x="10576709" y="5396483"/>
            <a:ext cx="1955331" cy="1841647"/>
            <a:chOff x="1404300" y="937325"/>
            <a:chExt cx="1767700" cy="1664925"/>
          </a:xfrm>
        </p:grpSpPr>
        <p:sp>
          <p:nvSpPr>
            <p:cNvPr id="143" name="Google Shape;143;p6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90123843"/>
      </p:ext>
    </p:extLst>
  </p:cSld>
  <p:clrMapOvr>
    <a:masterClrMapping/>
  </p:clrMapOvr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>
            <a:spLocks noGrp="1"/>
          </p:cNvSpPr>
          <p:nvPr>
            <p:ph type="body" idx="1"/>
          </p:nvPr>
        </p:nvSpPr>
        <p:spPr>
          <a:xfrm>
            <a:off x="960000" y="2481729"/>
            <a:ext cx="5490400" cy="34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2133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4" name="Google Shape;164;p7"/>
          <p:cNvSpPr txBox="1">
            <a:spLocks noGrp="1"/>
          </p:cNvSpPr>
          <p:nvPr>
            <p:ph type="title"/>
          </p:nvPr>
        </p:nvSpPr>
        <p:spPr>
          <a:xfrm>
            <a:off x="960000" y="699163"/>
            <a:ext cx="5726400" cy="1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65" name="Google Shape;165;p7"/>
          <p:cNvGrpSpPr/>
          <p:nvPr/>
        </p:nvGrpSpPr>
        <p:grpSpPr>
          <a:xfrm rot="4390107">
            <a:off x="9877573" y="554652"/>
            <a:ext cx="1955164" cy="1841489"/>
            <a:chOff x="1404300" y="937325"/>
            <a:chExt cx="1767700" cy="1664925"/>
          </a:xfrm>
        </p:grpSpPr>
        <p:sp>
          <p:nvSpPr>
            <p:cNvPr id="166" name="Google Shape;166;p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25550000"/>
      </p:ext>
    </p:extLst>
  </p:cSld>
  <p:clrMapOvr>
    <a:masterClrMapping/>
  </p:clrMapOvr>
  <p:hf sldNum="0"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936400" y="1994000"/>
            <a:ext cx="8490400" cy="32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87" name="Google Shape;187;p8"/>
          <p:cNvGrpSpPr/>
          <p:nvPr/>
        </p:nvGrpSpPr>
        <p:grpSpPr>
          <a:xfrm rot="176202">
            <a:off x="151290" y="-40699"/>
            <a:ext cx="2369237" cy="2231488"/>
            <a:chOff x="1404300" y="937325"/>
            <a:chExt cx="1767700" cy="1664925"/>
          </a:xfrm>
        </p:grpSpPr>
        <p:sp>
          <p:nvSpPr>
            <p:cNvPr id="188" name="Google Shape;188;p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8525974">
            <a:off x="10809087" y="586283"/>
            <a:ext cx="881892" cy="1238692"/>
            <a:chOff x="2374700" y="1056350"/>
            <a:chExt cx="797300" cy="1119875"/>
          </a:xfrm>
        </p:grpSpPr>
        <p:sp>
          <p:nvSpPr>
            <p:cNvPr id="208" name="Google Shape;208;p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73189875"/>
      </p:ext>
    </p:extLst>
  </p:cSld>
  <p:clrMapOvr>
    <a:masterClrMapping/>
  </p:clrMapOvr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 txBox="1">
            <a:spLocks noGrp="1"/>
          </p:cNvSpPr>
          <p:nvPr>
            <p:ph type="title"/>
          </p:nvPr>
        </p:nvSpPr>
        <p:spPr>
          <a:xfrm>
            <a:off x="5811400" y="1885800"/>
            <a:ext cx="516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7" name="Google Shape;217;p9"/>
          <p:cNvSpPr txBox="1">
            <a:spLocks noGrp="1"/>
          </p:cNvSpPr>
          <p:nvPr>
            <p:ph type="subTitle" idx="1"/>
          </p:nvPr>
        </p:nvSpPr>
        <p:spPr>
          <a:xfrm>
            <a:off x="5811400" y="3008200"/>
            <a:ext cx="5438800" cy="19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18" name="Google Shape;218;p9"/>
          <p:cNvGrpSpPr/>
          <p:nvPr/>
        </p:nvGrpSpPr>
        <p:grpSpPr>
          <a:xfrm rot="9264167">
            <a:off x="9461899" y="4623558"/>
            <a:ext cx="2485316" cy="2055901"/>
            <a:chOff x="193669" y="148127"/>
            <a:chExt cx="2323487" cy="1922250"/>
          </a:xfrm>
        </p:grpSpPr>
        <p:sp>
          <p:nvSpPr>
            <p:cNvPr id="219" name="Google Shape;219;p9"/>
            <p:cNvSpPr/>
            <p:nvPr/>
          </p:nvSpPr>
          <p:spPr>
            <a:xfrm rot="8392807">
              <a:off x="1938296" y="346149"/>
              <a:ext cx="284522" cy="651226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" name="Google Shape;220;p9"/>
            <p:cNvSpPr/>
            <p:nvPr/>
          </p:nvSpPr>
          <p:spPr>
            <a:xfrm rot="-1368678">
              <a:off x="2331166" y="764963"/>
              <a:ext cx="161260" cy="160124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" name="Google Shape;221;p9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22" name="Google Shape;222;p9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223" name="Google Shape;223;p9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5" name="Google Shape;225;p9"/>
            <p:cNvGrpSpPr/>
            <p:nvPr/>
          </p:nvGrpSpPr>
          <p:grpSpPr>
            <a:xfrm>
              <a:off x="416768" y="148127"/>
              <a:ext cx="1867051" cy="1922250"/>
              <a:chOff x="111968" y="148127"/>
              <a:chExt cx="1867051" cy="1922250"/>
            </a:xfrm>
          </p:grpSpPr>
          <p:sp>
            <p:nvSpPr>
              <p:cNvPr id="226" name="Google Shape;226;p9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228" name="Google Shape;228;p9"/>
              <p:cNvGrpSpPr/>
              <p:nvPr/>
            </p:nvGrpSpPr>
            <p:grpSpPr>
              <a:xfrm rot="2700200">
                <a:off x="519774" y="342293"/>
                <a:ext cx="1051439" cy="1589031"/>
                <a:chOff x="2374700" y="932638"/>
                <a:chExt cx="864662" cy="1306680"/>
              </a:xfrm>
            </p:grpSpPr>
            <p:sp>
              <p:nvSpPr>
                <p:cNvPr id="229" name="Google Shape;229;p9"/>
                <p:cNvSpPr/>
                <p:nvPr/>
              </p:nvSpPr>
              <p:spPr>
                <a:xfrm>
                  <a:off x="2450775" y="1537550"/>
                  <a:ext cx="2339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21419" extrusionOk="0">
                      <a:moveTo>
                        <a:pt x="666" y="0"/>
                      </a:moveTo>
                      <a:cubicBezTo>
                        <a:pt x="334" y="0"/>
                        <a:pt x="1" y="265"/>
                        <a:pt x="149" y="661"/>
                      </a:cubicBezTo>
                      <a:cubicBezTo>
                        <a:pt x="2637" y="7531"/>
                        <a:pt x="5667" y="14185"/>
                        <a:pt x="8155" y="21056"/>
                      </a:cubicBezTo>
                      <a:cubicBezTo>
                        <a:pt x="8251" y="21310"/>
                        <a:pt x="8470" y="21419"/>
                        <a:pt x="8687" y="21419"/>
                      </a:cubicBezTo>
                      <a:cubicBezTo>
                        <a:pt x="9025" y="21419"/>
                        <a:pt x="9359" y="21154"/>
                        <a:pt x="9210" y="20758"/>
                      </a:cubicBezTo>
                      <a:cubicBezTo>
                        <a:pt x="6722" y="13888"/>
                        <a:pt x="3692" y="7234"/>
                        <a:pt x="1177" y="363"/>
                      </a:cubicBezTo>
                      <a:cubicBezTo>
                        <a:pt x="1092" y="109"/>
                        <a:pt x="88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0" name="Google Shape;230;p9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1" name="Google Shape;231;p9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2" name="Google Shape;232;p9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3" name="Google Shape;233;p9"/>
                <p:cNvSpPr/>
                <p:nvPr/>
              </p:nvSpPr>
              <p:spPr>
                <a:xfrm>
                  <a:off x="2966745" y="1386898"/>
                  <a:ext cx="272617" cy="27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788B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4" name="Google Shape;234;p9"/>
                <p:cNvSpPr/>
                <p:nvPr/>
              </p:nvSpPr>
              <p:spPr>
                <a:xfrm>
                  <a:off x="2548853" y="932638"/>
                  <a:ext cx="249594" cy="24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rgbClr val="E54E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5" name="Google Shape;235;p9"/>
                <p:cNvSpPr/>
                <p:nvPr/>
              </p:nvSpPr>
              <p:spPr>
                <a:xfrm>
                  <a:off x="2601160" y="2017689"/>
                  <a:ext cx="222919" cy="22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0" extrusionOk="0">
                      <a:moveTo>
                        <a:pt x="4649" y="1"/>
                      </a:moveTo>
                      <a:cubicBezTo>
                        <a:pt x="4633" y="1"/>
                        <a:pt x="4616" y="1"/>
                        <a:pt x="4599" y="1"/>
                      </a:cubicBezTo>
                      <a:cubicBezTo>
                        <a:pt x="2030" y="28"/>
                        <a:pt x="1" y="2138"/>
                        <a:pt x="28" y="4708"/>
                      </a:cubicBezTo>
                      <a:cubicBezTo>
                        <a:pt x="55" y="7260"/>
                        <a:pt x="2137" y="9279"/>
                        <a:pt x="4684" y="9279"/>
                      </a:cubicBezTo>
                      <a:cubicBezTo>
                        <a:pt x="4701" y="9279"/>
                        <a:pt x="4718" y="9279"/>
                        <a:pt x="4735" y="9279"/>
                      </a:cubicBezTo>
                      <a:cubicBezTo>
                        <a:pt x="7304" y="9252"/>
                        <a:pt x="9333" y="7142"/>
                        <a:pt x="9306" y="4572"/>
                      </a:cubicBezTo>
                      <a:cubicBezTo>
                        <a:pt x="9279" y="2046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FA9E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grpSp>
        <p:nvGrpSpPr>
          <p:cNvPr id="236" name="Google Shape;236;p9"/>
          <p:cNvGrpSpPr/>
          <p:nvPr/>
        </p:nvGrpSpPr>
        <p:grpSpPr>
          <a:xfrm rot="9045510">
            <a:off x="9659911" y="-368325"/>
            <a:ext cx="2378444" cy="2521055"/>
            <a:chOff x="3403900" y="3304800"/>
            <a:chExt cx="1556050" cy="1649350"/>
          </a:xfrm>
        </p:grpSpPr>
        <p:sp>
          <p:nvSpPr>
            <p:cNvPr id="237" name="Google Shape;237;p9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826570410"/>
      </p:ext>
    </p:extLst>
  </p:cSld>
  <p:clrMapOvr>
    <a:masterClrMapping/>
  </p:clrMapOvr>
  <p:hf sldNum="0"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 txBox="1">
            <a:spLocks noGrp="1"/>
          </p:cNvSpPr>
          <p:nvPr>
            <p:ph type="title"/>
          </p:nvPr>
        </p:nvSpPr>
        <p:spPr>
          <a:xfrm>
            <a:off x="1060567" y="2864833"/>
            <a:ext cx="4618400" cy="31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258" name="Google Shape;258;p10"/>
          <p:cNvGrpSpPr/>
          <p:nvPr/>
        </p:nvGrpSpPr>
        <p:grpSpPr>
          <a:xfrm rot="8525974">
            <a:off x="10957205" y="256083"/>
            <a:ext cx="881892" cy="1238692"/>
            <a:chOff x="2374700" y="1056350"/>
            <a:chExt cx="797300" cy="1119875"/>
          </a:xfrm>
        </p:grpSpPr>
        <p:sp>
          <p:nvSpPr>
            <p:cNvPr id="259" name="Google Shape;259;p10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9837210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- 2">
  <p:cSld name="Title and three columns - 2"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3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66" name="Google Shape;1066;p13"/>
          <p:cNvSpPr txBox="1">
            <a:spLocks noGrp="1"/>
          </p:cNvSpPr>
          <p:nvPr>
            <p:ph type="title"/>
          </p:nvPr>
        </p:nvSpPr>
        <p:spPr>
          <a:xfrm>
            <a:off x="2011000" y="719333"/>
            <a:ext cx="81700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67" name="Google Shape;1067;p13"/>
          <p:cNvSpPr txBox="1">
            <a:spLocks noGrp="1"/>
          </p:cNvSpPr>
          <p:nvPr>
            <p:ph type="subTitle" idx="1"/>
          </p:nvPr>
        </p:nvSpPr>
        <p:spPr>
          <a:xfrm>
            <a:off x="1220800" y="3799383"/>
            <a:ext cx="24248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68" name="Google Shape;1068;p13"/>
          <p:cNvSpPr txBox="1">
            <a:spLocks noGrp="1"/>
          </p:cNvSpPr>
          <p:nvPr>
            <p:ph type="subTitle" idx="2"/>
          </p:nvPr>
        </p:nvSpPr>
        <p:spPr>
          <a:xfrm>
            <a:off x="1220800" y="3334144"/>
            <a:ext cx="2424800" cy="3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69" name="Google Shape;1069;p13"/>
          <p:cNvSpPr txBox="1">
            <a:spLocks noGrp="1"/>
          </p:cNvSpPr>
          <p:nvPr>
            <p:ph type="subTitle" idx="3"/>
          </p:nvPr>
        </p:nvSpPr>
        <p:spPr>
          <a:xfrm>
            <a:off x="4883600" y="3799383"/>
            <a:ext cx="24248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70" name="Google Shape;1070;p13"/>
          <p:cNvSpPr txBox="1">
            <a:spLocks noGrp="1"/>
          </p:cNvSpPr>
          <p:nvPr>
            <p:ph type="subTitle" idx="4"/>
          </p:nvPr>
        </p:nvSpPr>
        <p:spPr>
          <a:xfrm>
            <a:off x="4883600" y="3334144"/>
            <a:ext cx="2424800" cy="3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71" name="Google Shape;1071;p13"/>
          <p:cNvSpPr txBox="1">
            <a:spLocks noGrp="1"/>
          </p:cNvSpPr>
          <p:nvPr>
            <p:ph type="subTitle" idx="5"/>
          </p:nvPr>
        </p:nvSpPr>
        <p:spPr>
          <a:xfrm>
            <a:off x="8546400" y="3799383"/>
            <a:ext cx="24248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72" name="Google Shape;1072;p13"/>
          <p:cNvSpPr txBox="1">
            <a:spLocks noGrp="1"/>
          </p:cNvSpPr>
          <p:nvPr>
            <p:ph type="subTitle" idx="6"/>
          </p:nvPr>
        </p:nvSpPr>
        <p:spPr>
          <a:xfrm>
            <a:off x="8546400" y="3334144"/>
            <a:ext cx="2424800" cy="3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073" name="Google Shape;1073;p13"/>
          <p:cNvGrpSpPr/>
          <p:nvPr/>
        </p:nvGrpSpPr>
        <p:grpSpPr>
          <a:xfrm>
            <a:off x="10439782" y="371716"/>
            <a:ext cx="1106052" cy="1126143"/>
            <a:chOff x="7916906" y="126387"/>
            <a:chExt cx="829539" cy="844607"/>
          </a:xfrm>
        </p:grpSpPr>
        <p:sp>
          <p:nvSpPr>
            <p:cNvPr id="1074" name="Google Shape;1074;p13"/>
            <p:cNvSpPr/>
            <p:nvPr/>
          </p:nvSpPr>
          <p:spPr>
            <a:xfrm>
              <a:off x="7916906" y="126387"/>
              <a:ext cx="490049" cy="495051"/>
            </a:xfrm>
            <a:custGeom>
              <a:avLst/>
              <a:gdLst/>
              <a:ahLst/>
              <a:cxnLst/>
              <a:rect l="l" t="t" r="r" b="b"/>
              <a:pathLst>
                <a:path w="15969" h="16132" fill="none" extrusionOk="0">
                  <a:moveTo>
                    <a:pt x="15941" y="7930"/>
                  </a:moveTo>
                  <a:cubicBezTo>
                    <a:pt x="15941" y="12344"/>
                    <a:pt x="12399" y="15941"/>
                    <a:pt x="7985" y="16023"/>
                  </a:cubicBezTo>
                  <a:cubicBezTo>
                    <a:pt x="3598" y="16132"/>
                    <a:pt x="1" y="12589"/>
                    <a:pt x="1" y="8202"/>
                  </a:cubicBezTo>
                  <a:cubicBezTo>
                    <a:pt x="28" y="3788"/>
                    <a:pt x="3570" y="192"/>
                    <a:pt x="7985" y="110"/>
                  </a:cubicBezTo>
                  <a:cubicBezTo>
                    <a:pt x="12371" y="1"/>
                    <a:pt x="15968" y="3543"/>
                    <a:pt x="15941" y="793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8161928" y="210844"/>
              <a:ext cx="161416" cy="160588"/>
            </a:xfrm>
            <a:custGeom>
              <a:avLst/>
              <a:gdLst/>
              <a:ahLst/>
              <a:cxnLst/>
              <a:rect l="l" t="t" r="r" b="b"/>
              <a:pathLst>
                <a:path w="5260" h="5233" fill="none" extrusionOk="0">
                  <a:moveTo>
                    <a:pt x="1" y="55"/>
                  </a:moveTo>
                  <a:cubicBezTo>
                    <a:pt x="2889" y="1"/>
                    <a:pt x="5259" y="2317"/>
                    <a:pt x="5259" y="5232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8375157" y="603051"/>
              <a:ext cx="371288" cy="367943"/>
            </a:xfrm>
            <a:custGeom>
              <a:avLst/>
              <a:gdLst/>
              <a:ahLst/>
              <a:cxnLst/>
              <a:rect l="l" t="t" r="r" b="b"/>
              <a:pathLst>
                <a:path w="12099" h="11990" fill="none" extrusionOk="0">
                  <a:moveTo>
                    <a:pt x="11881" y="9428"/>
                  </a:moveTo>
                  <a:cubicBezTo>
                    <a:pt x="12099" y="9619"/>
                    <a:pt x="12099" y="9973"/>
                    <a:pt x="11881" y="10191"/>
                  </a:cubicBezTo>
                  <a:lnTo>
                    <a:pt x="10328" y="11771"/>
                  </a:lnTo>
                  <a:cubicBezTo>
                    <a:pt x="10137" y="11989"/>
                    <a:pt x="9783" y="11989"/>
                    <a:pt x="9565" y="11771"/>
                  </a:cubicBezTo>
                  <a:lnTo>
                    <a:pt x="219" y="2562"/>
                  </a:lnTo>
                  <a:cubicBezTo>
                    <a:pt x="1" y="2371"/>
                    <a:pt x="1" y="2017"/>
                    <a:pt x="219" y="1799"/>
                  </a:cubicBezTo>
                  <a:lnTo>
                    <a:pt x="1772" y="218"/>
                  </a:lnTo>
                  <a:cubicBezTo>
                    <a:pt x="1963" y="0"/>
                    <a:pt x="2317" y="0"/>
                    <a:pt x="2535" y="2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8323323" y="554532"/>
              <a:ext cx="78621" cy="76964"/>
            </a:xfrm>
            <a:custGeom>
              <a:avLst/>
              <a:gdLst/>
              <a:ahLst/>
              <a:cxnLst/>
              <a:rect l="l" t="t" r="r" b="b"/>
              <a:pathLst>
                <a:path w="2562" h="2508" fill="none" extrusionOk="0">
                  <a:moveTo>
                    <a:pt x="2562" y="2508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78" name="Google Shape;1078;p13"/>
          <p:cNvGrpSpPr/>
          <p:nvPr/>
        </p:nvGrpSpPr>
        <p:grpSpPr>
          <a:xfrm flipH="1">
            <a:off x="448643" y="341902"/>
            <a:ext cx="651639" cy="796191"/>
            <a:chOff x="6180225" y="405175"/>
            <a:chExt cx="606514" cy="741056"/>
          </a:xfrm>
        </p:grpSpPr>
        <p:sp>
          <p:nvSpPr>
            <p:cNvPr id="1079" name="Google Shape;1079;p13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82" name="Google Shape;1082;p13"/>
          <p:cNvGrpSpPr/>
          <p:nvPr/>
        </p:nvGrpSpPr>
        <p:grpSpPr>
          <a:xfrm flipH="1">
            <a:off x="362100" y="1304919"/>
            <a:ext cx="548659" cy="885773"/>
            <a:chOff x="4698532" y="1605962"/>
            <a:chExt cx="510665" cy="824436"/>
          </a:xfrm>
        </p:grpSpPr>
        <p:sp>
          <p:nvSpPr>
            <p:cNvPr id="1083" name="Google Shape;1083;p13"/>
            <p:cNvSpPr/>
            <p:nvPr/>
          </p:nvSpPr>
          <p:spPr>
            <a:xfrm>
              <a:off x="4698532" y="1661926"/>
              <a:ext cx="510665" cy="768472"/>
            </a:xfrm>
            <a:custGeom>
              <a:avLst/>
              <a:gdLst/>
              <a:ahLst/>
              <a:cxnLst/>
              <a:rect l="l" t="t" r="r" b="b"/>
              <a:pathLst>
                <a:path w="13925" h="20955" fill="none" extrusionOk="0">
                  <a:moveTo>
                    <a:pt x="5096" y="83"/>
                  </a:moveTo>
                  <a:lnTo>
                    <a:pt x="5096" y="7276"/>
                  </a:lnTo>
                  <a:cubicBezTo>
                    <a:pt x="2098" y="8175"/>
                    <a:pt x="28" y="10927"/>
                    <a:pt x="28" y="14061"/>
                  </a:cubicBezTo>
                  <a:cubicBezTo>
                    <a:pt x="0" y="17876"/>
                    <a:pt x="3134" y="20955"/>
                    <a:pt x="6976" y="20873"/>
                  </a:cubicBezTo>
                  <a:cubicBezTo>
                    <a:pt x="10818" y="20791"/>
                    <a:pt x="13897" y="17658"/>
                    <a:pt x="13924" y="13816"/>
                  </a:cubicBezTo>
                  <a:cubicBezTo>
                    <a:pt x="13924" y="10709"/>
                    <a:pt x="11826" y="7985"/>
                    <a:pt x="8829" y="7222"/>
                  </a:cubicBezTo>
                  <a:lnTo>
                    <a:pt x="882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4836424" y="1605962"/>
              <a:ext cx="233861" cy="59006"/>
            </a:xfrm>
            <a:custGeom>
              <a:avLst/>
              <a:gdLst/>
              <a:ahLst/>
              <a:cxnLst/>
              <a:rect l="l" t="t" r="r" b="b"/>
              <a:pathLst>
                <a:path w="6377" h="1609" fill="none" extrusionOk="0">
                  <a:moveTo>
                    <a:pt x="6377" y="737"/>
                  </a:moveTo>
                  <a:cubicBezTo>
                    <a:pt x="6377" y="1173"/>
                    <a:pt x="6022" y="1500"/>
                    <a:pt x="5614" y="1527"/>
                  </a:cubicBezTo>
                  <a:lnTo>
                    <a:pt x="763" y="1609"/>
                  </a:lnTo>
                  <a:cubicBezTo>
                    <a:pt x="355" y="1609"/>
                    <a:pt x="1" y="1282"/>
                    <a:pt x="1" y="846"/>
                  </a:cubicBezTo>
                  <a:lnTo>
                    <a:pt x="1" y="846"/>
                  </a:lnTo>
                  <a:cubicBezTo>
                    <a:pt x="1" y="437"/>
                    <a:pt x="355" y="83"/>
                    <a:pt x="763" y="83"/>
                  </a:cubicBezTo>
                  <a:lnTo>
                    <a:pt x="5614" y="1"/>
                  </a:lnTo>
                  <a:cubicBezTo>
                    <a:pt x="6022" y="1"/>
                    <a:pt x="6377" y="328"/>
                    <a:pt x="6377" y="7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4710524" y="2099624"/>
              <a:ext cx="485654" cy="9021"/>
            </a:xfrm>
            <a:custGeom>
              <a:avLst/>
              <a:gdLst/>
              <a:ahLst/>
              <a:cxnLst/>
              <a:rect l="l" t="t" r="r" b="b"/>
              <a:pathLst>
                <a:path w="13243" h="246" fill="none" extrusionOk="0">
                  <a:moveTo>
                    <a:pt x="0" y="246"/>
                  </a:moveTo>
                  <a:lnTo>
                    <a:pt x="13243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86" name="Google Shape;1086;p13"/>
          <p:cNvGrpSpPr/>
          <p:nvPr/>
        </p:nvGrpSpPr>
        <p:grpSpPr>
          <a:xfrm flipH="1">
            <a:off x="1010226" y="1563751"/>
            <a:ext cx="147765" cy="147765"/>
            <a:chOff x="794923" y="2795124"/>
            <a:chExt cx="128941" cy="128941"/>
          </a:xfrm>
        </p:grpSpPr>
        <p:sp>
          <p:nvSpPr>
            <p:cNvPr id="1087" name="Google Shape;1087;p13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89" name="Google Shape;1089;p13"/>
          <p:cNvGrpSpPr/>
          <p:nvPr/>
        </p:nvGrpSpPr>
        <p:grpSpPr>
          <a:xfrm>
            <a:off x="1238909" y="945054"/>
            <a:ext cx="222199" cy="223333"/>
            <a:chOff x="3407917" y="-1400250"/>
            <a:chExt cx="193891" cy="194881"/>
          </a:xfrm>
        </p:grpSpPr>
        <p:sp>
          <p:nvSpPr>
            <p:cNvPr id="1090" name="Google Shape;1090;p13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98" name="Google Shape;1098;p13"/>
          <p:cNvGrpSpPr/>
          <p:nvPr/>
        </p:nvGrpSpPr>
        <p:grpSpPr>
          <a:xfrm rot="-5400000" flipH="1">
            <a:off x="1132062" y="430401"/>
            <a:ext cx="639057" cy="639057"/>
            <a:chOff x="3560335" y="-646412"/>
            <a:chExt cx="557642" cy="557642"/>
          </a:xfrm>
        </p:grpSpPr>
        <p:sp>
          <p:nvSpPr>
            <p:cNvPr id="1099" name="Google Shape;1099;p13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08" name="Google Shape;1108;p13"/>
          <p:cNvGrpSpPr/>
          <p:nvPr/>
        </p:nvGrpSpPr>
        <p:grpSpPr>
          <a:xfrm flipH="1">
            <a:off x="1901347" y="311655"/>
            <a:ext cx="147765" cy="147765"/>
            <a:chOff x="794923" y="2795124"/>
            <a:chExt cx="128941" cy="128941"/>
          </a:xfrm>
        </p:grpSpPr>
        <p:sp>
          <p:nvSpPr>
            <p:cNvPr id="1109" name="Google Shape;1109;p13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11" name="Google Shape;1111;p13"/>
          <p:cNvGrpSpPr/>
          <p:nvPr/>
        </p:nvGrpSpPr>
        <p:grpSpPr>
          <a:xfrm flipH="1">
            <a:off x="11273506" y="5845563"/>
            <a:ext cx="552012" cy="606111"/>
            <a:chOff x="1693693" y="-2602979"/>
            <a:chExt cx="509674" cy="559624"/>
          </a:xfrm>
        </p:grpSpPr>
        <p:sp>
          <p:nvSpPr>
            <p:cNvPr id="1112" name="Google Shape;1112;p13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7" name="Google Shape;1117;p13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1" name="Google Shape;1121;p13"/>
          <p:cNvGrpSpPr/>
          <p:nvPr/>
        </p:nvGrpSpPr>
        <p:grpSpPr>
          <a:xfrm flipH="1">
            <a:off x="11035469" y="5929052"/>
            <a:ext cx="139651" cy="139651"/>
            <a:chOff x="794923" y="2795124"/>
            <a:chExt cx="128941" cy="128941"/>
          </a:xfrm>
        </p:grpSpPr>
        <p:sp>
          <p:nvSpPr>
            <p:cNvPr id="1122" name="Google Shape;1122;p13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4" name="Google Shape;1124;p13"/>
          <p:cNvGrpSpPr/>
          <p:nvPr/>
        </p:nvGrpSpPr>
        <p:grpSpPr>
          <a:xfrm>
            <a:off x="11086106" y="4745341"/>
            <a:ext cx="726217" cy="729475"/>
            <a:chOff x="1889565" y="-3382437"/>
            <a:chExt cx="670520" cy="673527"/>
          </a:xfrm>
        </p:grpSpPr>
        <p:sp>
          <p:nvSpPr>
            <p:cNvPr id="1125" name="Google Shape;1125;p13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30" name="Google Shape;1130;p13"/>
          <p:cNvGrpSpPr/>
          <p:nvPr/>
        </p:nvGrpSpPr>
        <p:grpSpPr>
          <a:xfrm>
            <a:off x="11492770" y="4406058"/>
            <a:ext cx="209996" cy="211069"/>
            <a:chOff x="3407917" y="-1400250"/>
            <a:chExt cx="193891" cy="194881"/>
          </a:xfrm>
        </p:grpSpPr>
        <p:sp>
          <p:nvSpPr>
            <p:cNvPr id="1131" name="Google Shape;1131;p13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39" name="Google Shape;1139;p13"/>
          <p:cNvGrpSpPr/>
          <p:nvPr/>
        </p:nvGrpSpPr>
        <p:grpSpPr>
          <a:xfrm rot="1420089">
            <a:off x="10333132" y="5461924"/>
            <a:ext cx="903771" cy="945995"/>
            <a:chOff x="3153626" y="-2653955"/>
            <a:chExt cx="834426" cy="873411"/>
          </a:xfrm>
        </p:grpSpPr>
        <p:sp>
          <p:nvSpPr>
            <p:cNvPr id="1140" name="Google Shape;1140;p13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47" name="Google Shape;1147;p13"/>
          <p:cNvGrpSpPr/>
          <p:nvPr/>
        </p:nvGrpSpPr>
        <p:grpSpPr>
          <a:xfrm>
            <a:off x="9858655" y="6216417"/>
            <a:ext cx="247885" cy="315009"/>
            <a:chOff x="2079424" y="521748"/>
            <a:chExt cx="228873" cy="290850"/>
          </a:xfrm>
        </p:grpSpPr>
        <p:sp>
          <p:nvSpPr>
            <p:cNvPr id="1148" name="Google Shape;1148;p13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51" name="Google Shape;1151;p13"/>
          <p:cNvGrpSpPr/>
          <p:nvPr/>
        </p:nvGrpSpPr>
        <p:grpSpPr>
          <a:xfrm>
            <a:off x="826123" y="6019919"/>
            <a:ext cx="249684" cy="249685"/>
            <a:chOff x="1447449" y="4268259"/>
            <a:chExt cx="217875" cy="217875"/>
          </a:xfrm>
        </p:grpSpPr>
        <p:sp>
          <p:nvSpPr>
            <p:cNvPr id="1152" name="Google Shape;1152;p13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60" name="Google Shape;1160;p13"/>
          <p:cNvGrpSpPr/>
          <p:nvPr/>
        </p:nvGrpSpPr>
        <p:grpSpPr>
          <a:xfrm>
            <a:off x="11035453" y="514328"/>
            <a:ext cx="411153" cy="410019"/>
            <a:chOff x="2601030" y="2721166"/>
            <a:chExt cx="358773" cy="357783"/>
          </a:xfrm>
        </p:grpSpPr>
        <p:sp>
          <p:nvSpPr>
            <p:cNvPr id="1161" name="Google Shape;1161;p13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43825236"/>
      </p:ext>
    </p:extLst>
  </p:cSld>
  <p:clrMapOvr>
    <a:masterClrMapping/>
  </p:clrMapOvr>
  <p:hf sldNum="0"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"/>
          <p:cNvSpPr txBox="1">
            <a:spLocks noGrp="1"/>
          </p:cNvSpPr>
          <p:nvPr>
            <p:ph type="title" hasCustomPrompt="1"/>
          </p:nvPr>
        </p:nvSpPr>
        <p:spPr>
          <a:xfrm>
            <a:off x="6096000" y="630533"/>
            <a:ext cx="5069200" cy="2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23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11"/>
          <p:cNvSpPr txBox="1">
            <a:spLocks noGrp="1"/>
          </p:cNvSpPr>
          <p:nvPr>
            <p:ph type="subTitle" idx="1"/>
          </p:nvPr>
        </p:nvSpPr>
        <p:spPr>
          <a:xfrm>
            <a:off x="950967" y="4853433"/>
            <a:ext cx="5069200" cy="11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2021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69" name="Google Shape;269;p11"/>
          <p:cNvGrpSpPr/>
          <p:nvPr/>
        </p:nvGrpSpPr>
        <p:grpSpPr>
          <a:xfrm rot="3600094">
            <a:off x="993505" y="476243"/>
            <a:ext cx="881961" cy="1238789"/>
            <a:chOff x="2374700" y="1056350"/>
            <a:chExt cx="797300" cy="1119875"/>
          </a:xfrm>
        </p:grpSpPr>
        <p:sp>
          <p:nvSpPr>
            <p:cNvPr id="270" name="Google Shape;270;p1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280693129"/>
      </p:ext>
    </p:extLst>
  </p:cSld>
  <p:clrMapOvr>
    <a:masterClrMapping/>
  </p:clrMapOvr>
  <p:hf sldNum="0"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695438"/>
      </p:ext>
    </p:extLst>
  </p:cSld>
  <p:clrMapOvr>
    <a:masterClrMapping/>
  </p:clrMapOvr>
  <p:hf sldNum="0"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"/>
          <p:cNvSpPr txBox="1">
            <a:spLocks noGrp="1"/>
          </p:cNvSpPr>
          <p:nvPr>
            <p:ph type="title"/>
          </p:nvPr>
        </p:nvSpPr>
        <p:spPr>
          <a:xfrm>
            <a:off x="965701" y="19276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1"/>
          </p:nvPr>
        </p:nvSpPr>
        <p:spPr>
          <a:xfrm>
            <a:off x="1192701" y="24326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title" idx="2" hasCustomPrompt="1"/>
          </p:nvPr>
        </p:nvSpPr>
        <p:spPr>
          <a:xfrm>
            <a:off x="1868565" y="1256149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13"/>
          <p:cNvSpPr txBox="1">
            <a:spLocks noGrp="1"/>
          </p:cNvSpPr>
          <p:nvPr>
            <p:ph type="title" idx="3"/>
          </p:nvPr>
        </p:nvSpPr>
        <p:spPr>
          <a:xfrm>
            <a:off x="4363800" y="19276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subTitle" idx="4"/>
          </p:nvPr>
        </p:nvSpPr>
        <p:spPr>
          <a:xfrm>
            <a:off x="4591536" y="24326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84" name="Google Shape;284;p13"/>
          <p:cNvSpPr txBox="1">
            <a:spLocks noGrp="1"/>
          </p:cNvSpPr>
          <p:nvPr>
            <p:ph type="title" idx="5" hasCustomPrompt="1"/>
          </p:nvPr>
        </p:nvSpPr>
        <p:spPr>
          <a:xfrm>
            <a:off x="5267400" y="1256149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5" name="Google Shape;285;p13"/>
          <p:cNvSpPr txBox="1">
            <a:spLocks noGrp="1"/>
          </p:cNvSpPr>
          <p:nvPr>
            <p:ph type="title" idx="6"/>
          </p:nvPr>
        </p:nvSpPr>
        <p:spPr>
          <a:xfrm>
            <a:off x="7761899" y="19276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6" name="Google Shape;286;p13"/>
          <p:cNvSpPr txBox="1">
            <a:spLocks noGrp="1"/>
          </p:cNvSpPr>
          <p:nvPr>
            <p:ph type="subTitle" idx="7"/>
          </p:nvPr>
        </p:nvSpPr>
        <p:spPr>
          <a:xfrm>
            <a:off x="7988899" y="24326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87" name="Google Shape;287;p13"/>
          <p:cNvSpPr txBox="1">
            <a:spLocks noGrp="1"/>
          </p:cNvSpPr>
          <p:nvPr>
            <p:ph type="title" idx="8" hasCustomPrompt="1"/>
          </p:nvPr>
        </p:nvSpPr>
        <p:spPr>
          <a:xfrm>
            <a:off x="8664763" y="1256149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3"/>
          <p:cNvSpPr txBox="1">
            <a:spLocks noGrp="1"/>
          </p:cNvSpPr>
          <p:nvPr>
            <p:ph type="title" idx="9"/>
          </p:nvPr>
        </p:nvSpPr>
        <p:spPr>
          <a:xfrm>
            <a:off x="964965" y="48760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ubTitle" idx="13"/>
          </p:nvPr>
        </p:nvSpPr>
        <p:spPr>
          <a:xfrm>
            <a:off x="1191965" y="53810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title" idx="14" hasCustomPrompt="1"/>
          </p:nvPr>
        </p:nvSpPr>
        <p:spPr>
          <a:xfrm>
            <a:off x="1868565" y="4188863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1" name="Google Shape;291;p13"/>
          <p:cNvSpPr txBox="1">
            <a:spLocks noGrp="1"/>
          </p:cNvSpPr>
          <p:nvPr>
            <p:ph type="title" idx="15"/>
          </p:nvPr>
        </p:nvSpPr>
        <p:spPr>
          <a:xfrm>
            <a:off x="4363800" y="48760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subTitle" idx="16"/>
          </p:nvPr>
        </p:nvSpPr>
        <p:spPr>
          <a:xfrm>
            <a:off x="4590800" y="53810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3" name="Google Shape;293;p13"/>
          <p:cNvSpPr txBox="1">
            <a:spLocks noGrp="1"/>
          </p:cNvSpPr>
          <p:nvPr>
            <p:ph type="title" idx="17" hasCustomPrompt="1"/>
          </p:nvPr>
        </p:nvSpPr>
        <p:spPr>
          <a:xfrm>
            <a:off x="5267400" y="4188863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13"/>
          <p:cNvSpPr txBox="1">
            <a:spLocks noGrp="1"/>
          </p:cNvSpPr>
          <p:nvPr>
            <p:ph type="title" idx="18"/>
          </p:nvPr>
        </p:nvSpPr>
        <p:spPr>
          <a:xfrm>
            <a:off x="7920563" y="4876067"/>
            <a:ext cx="31456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5" name="Google Shape;295;p13"/>
          <p:cNvSpPr txBox="1">
            <a:spLocks noGrp="1"/>
          </p:cNvSpPr>
          <p:nvPr>
            <p:ph type="subTitle" idx="19"/>
          </p:nvPr>
        </p:nvSpPr>
        <p:spPr>
          <a:xfrm>
            <a:off x="7988163" y="53810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6" name="Google Shape;296;p13"/>
          <p:cNvSpPr txBox="1">
            <a:spLocks noGrp="1"/>
          </p:cNvSpPr>
          <p:nvPr>
            <p:ph type="title" idx="20" hasCustomPrompt="1"/>
          </p:nvPr>
        </p:nvSpPr>
        <p:spPr>
          <a:xfrm>
            <a:off x="8664763" y="4188863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108318891"/>
      </p:ext>
    </p:extLst>
  </p:cSld>
  <p:clrMapOvr>
    <a:masterClrMapping/>
  </p:clrMapOvr>
  <p:hf sldNum="0"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"/>
          <p:cNvSpPr txBox="1">
            <a:spLocks noGrp="1"/>
          </p:cNvSpPr>
          <p:nvPr>
            <p:ph type="title" hasCustomPrompt="1"/>
          </p:nvPr>
        </p:nvSpPr>
        <p:spPr>
          <a:xfrm>
            <a:off x="13392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99" name="Google Shape;299;p14"/>
          <p:cNvSpPr txBox="1">
            <a:spLocks noGrp="1"/>
          </p:cNvSpPr>
          <p:nvPr>
            <p:ph type="subTitle" idx="1"/>
          </p:nvPr>
        </p:nvSpPr>
        <p:spPr>
          <a:xfrm>
            <a:off x="1339200" y="1671500"/>
            <a:ext cx="6262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0" name="Google Shape;300;p14"/>
          <p:cNvSpPr txBox="1">
            <a:spLocks noGrp="1"/>
          </p:cNvSpPr>
          <p:nvPr>
            <p:ph type="title" idx="2" hasCustomPrompt="1"/>
          </p:nvPr>
        </p:nvSpPr>
        <p:spPr>
          <a:xfrm>
            <a:off x="13392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01" name="Google Shape;301;p14"/>
          <p:cNvSpPr txBox="1">
            <a:spLocks noGrp="1"/>
          </p:cNvSpPr>
          <p:nvPr>
            <p:ph type="subTitle" idx="3"/>
          </p:nvPr>
        </p:nvSpPr>
        <p:spPr>
          <a:xfrm>
            <a:off x="1339200" y="3399675"/>
            <a:ext cx="6262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2" name="Google Shape;302;p14"/>
          <p:cNvSpPr txBox="1">
            <a:spLocks noGrp="1"/>
          </p:cNvSpPr>
          <p:nvPr>
            <p:ph type="title" idx="4" hasCustomPrompt="1"/>
          </p:nvPr>
        </p:nvSpPr>
        <p:spPr>
          <a:xfrm>
            <a:off x="13392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03" name="Google Shape;303;p14"/>
          <p:cNvSpPr txBox="1">
            <a:spLocks noGrp="1"/>
          </p:cNvSpPr>
          <p:nvPr>
            <p:ph type="subTitle" idx="5"/>
          </p:nvPr>
        </p:nvSpPr>
        <p:spPr>
          <a:xfrm>
            <a:off x="1339200" y="5127851"/>
            <a:ext cx="6262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304" name="Google Shape;304;p14"/>
          <p:cNvGrpSpPr/>
          <p:nvPr/>
        </p:nvGrpSpPr>
        <p:grpSpPr>
          <a:xfrm rot="4390107">
            <a:off x="10761139" y="5711885"/>
            <a:ext cx="1955164" cy="1841489"/>
            <a:chOff x="1404300" y="937325"/>
            <a:chExt cx="1767700" cy="1664925"/>
          </a:xfrm>
        </p:grpSpPr>
        <p:sp>
          <p:nvSpPr>
            <p:cNvPr id="305" name="Google Shape;305;p1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4" name="Google Shape;324;p14"/>
          <p:cNvGrpSpPr/>
          <p:nvPr/>
        </p:nvGrpSpPr>
        <p:grpSpPr>
          <a:xfrm rot="-7937313">
            <a:off x="257057" y="-178267"/>
            <a:ext cx="881907" cy="1238712"/>
            <a:chOff x="2374700" y="1056350"/>
            <a:chExt cx="797300" cy="1119875"/>
          </a:xfrm>
        </p:grpSpPr>
        <p:sp>
          <p:nvSpPr>
            <p:cNvPr id="325" name="Google Shape;325;p1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257183202"/>
      </p:ext>
    </p:extLst>
  </p:cSld>
  <p:clrMapOvr>
    <a:masterClrMapping/>
  </p:clrMapOvr>
  <p:hf sldNum="0"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subTitle" idx="1"/>
          </p:nvPr>
        </p:nvSpPr>
        <p:spPr>
          <a:xfrm>
            <a:off x="1239957" y="3662367"/>
            <a:ext cx="2754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4" name="Google Shape;334;p15"/>
          <p:cNvSpPr txBox="1">
            <a:spLocks noGrp="1"/>
          </p:cNvSpPr>
          <p:nvPr>
            <p:ph type="subTitle" idx="2"/>
          </p:nvPr>
        </p:nvSpPr>
        <p:spPr>
          <a:xfrm>
            <a:off x="886235" y="3121033"/>
            <a:ext cx="310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15"/>
          <p:cNvSpPr txBox="1">
            <a:spLocks noGrp="1"/>
          </p:cNvSpPr>
          <p:nvPr>
            <p:ph type="subTitle" idx="3"/>
          </p:nvPr>
        </p:nvSpPr>
        <p:spPr>
          <a:xfrm>
            <a:off x="7603423" y="5331100"/>
            <a:ext cx="2754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5"/>
          <p:cNvSpPr txBox="1">
            <a:spLocks noGrp="1"/>
          </p:cNvSpPr>
          <p:nvPr>
            <p:ph type="subTitle" idx="4"/>
          </p:nvPr>
        </p:nvSpPr>
        <p:spPr>
          <a:xfrm>
            <a:off x="7603411" y="4789763"/>
            <a:ext cx="310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7" name="Google Shape;337;p15"/>
          <p:cNvSpPr txBox="1">
            <a:spLocks noGrp="1"/>
          </p:cNvSpPr>
          <p:nvPr>
            <p:ph type="title" hasCustomPrompt="1"/>
          </p:nvPr>
        </p:nvSpPr>
        <p:spPr>
          <a:xfrm>
            <a:off x="4506085" y="3279463"/>
            <a:ext cx="1282400" cy="8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4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15"/>
          <p:cNvSpPr txBox="1">
            <a:spLocks noGrp="1"/>
          </p:cNvSpPr>
          <p:nvPr>
            <p:ph type="title" idx="5" hasCustomPrompt="1"/>
          </p:nvPr>
        </p:nvSpPr>
        <p:spPr>
          <a:xfrm>
            <a:off x="6500921" y="2372821"/>
            <a:ext cx="12824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4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15"/>
          <p:cNvSpPr txBox="1">
            <a:spLocks noGrp="1"/>
          </p:cNvSpPr>
          <p:nvPr>
            <p:ph type="title" idx="6" hasCustomPrompt="1"/>
          </p:nvPr>
        </p:nvSpPr>
        <p:spPr>
          <a:xfrm>
            <a:off x="5812897" y="4976229"/>
            <a:ext cx="12824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4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t>xx%</a:t>
            </a:r>
          </a:p>
        </p:txBody>
      </p:sp>
      <p:sp>
        <p:nvSpPr>
          <p:cNvPr id="340" name="Google Shape;340;p15"/>
          <p:cNvSpPr txBox="1">
            <a:spLocks noGrp="1"/>
          </p:cNvSpPr>
          <p:nvPr>
            <p:ph type="subTitle" idx="7"/>
          </p:nvPr>
        </p:nvSpPr>
        <p:spPr>
          <a:xfrm>
            <a:off x="8134657" y="2733333"/>
            <a:ext cx="2754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15"/>
          <p:cNvSpPr txBox="1">
            <a:spLocks noGrp="1"/>
          </p:cNvSpPr>
          <p:nvPr>
            <p:ph type="subTitle" idx="8"/>
          </p:nvPr>
        </p:nvSpPr>
        <p:spPr>
          <a:xfrm>
            <a:off x="8134665" y="2191996"/>
            <a:ext cx="310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accen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15"/>
          <p:cNvSpPr txBox="1">
            <a:spLocks noGrp="1"/>
          </p:cNvSpPr>
          <p:nvPr>
            <p:ph type="title" idx="9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343" name="Google Shape;343;p15"/>
          <p:cNvGrpSpPr/>
          <p:nvPr/>
        </p:nvGrpSpPr>
        <p:grpSpPr>
          <a:xfrm rot="6755182">
            <a:off x="1138754" y="1708940"/>
            <a:ext cx="2537285" cy="9683193"/>
            <a:chOff x="9065175" y="1446600"/>
            <a:chExt cx="682175" cy="2603425"/>
          </a:xfrm>
        </p:grpSpPr>
        <p:sp>
          <p:nvSpPr>
            <p:cNvPr id="344" name="Google Shape;344;p1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70" name="Google Shape;370;p15"/>
          <p:cNvGrpSpPr/>
          <p:nvPr/>
        </p:nvGrpSpPr>
        <p:grpSpPr>
          <a:xfrm rot="-2905488" flipH="1">
            <a:off x="9842536" y="13023"/>
            <a:ext cx="2566131" cy="1818988"/>
            <a:chOff x="193669" y="148127"/>
            <a:chExt cx="1982873" cy="1405549"/>
          </a:xfrm>
        </p:grpSpPr>
        <p:sp>
          <p:nvSpPr>
            <p:cNvPr id="371" name="Google Shape;371;p1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72" name="Google Shape;372;p1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373" name="Google Shape;373;p1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4" name="Google Shape;374;p1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75" name="Google Shape;375;p15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376" name="Google Shape;376;p1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7" name="Google Shape;377;p1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378" name="Google Shape;378;p15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379" name="Google Shape;379;p1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0" name="Google Shape;380;p1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1" name="Google Shape;381;p1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2" name="Google Shape;382;p15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3" name="Google Shape;383;p15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10675173"/>
      </p:ext>
    </p:extLst>
  </p:cSld>
  <p:clrMapOvr>
    <a:masterClrMapping/>
  </p:clrMapOvr>
  <p:hf sldNum="0"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6"/>
          <p:cNvSpPr txBox="1">
            <a:spLocks noGrp="1"/>
          </p:cNvSpPr>
          <p:nvPr>
            <p:ph type="title"/>
          </p:nvPr>
        </p:nvSpPr>
        <p:spPr>
          <a:xfrm>
            <a:off x="5454400" y="4413117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86" name="Google Shape;386;p16"/>
          <p:cNvSpPr txBox="1">
            <a:spLocks noGrp="1"/>
          </p:cNvSpPr>
          <p:nvPr>
            <p:ph type="subTitle" idx="1"/>
          </p:nvPr>
        </p:nvSpPr>
        <p:spPr>
          <a:xfrm>
            <a:off x="3352800" y="1762967"/>
            <a:ext cx="7915200" cy="2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9999694"/>
      </p:ext>
    </p:extLst>
  </p:cSld>
  <p:clrMapOvr>
    <a:masterClrMapping/>
  </p:clrMapOvr>
  <p:hf sldNum="0"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7"/>
          <p:cNvSpPr txBox="1">
            <a:spLocks noGrp="1"/>
          </p:cNvSpPr>
          <p:nvPr>
            <p:ph type="title"/>
          </p:nvPr>
        </p:nvSpPr>
        <p:spPr>
          <a:xfrm>
            <a:off x="2673400" y="2870200"/>
            <a:ext cx="6845200" cy="2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89" name="Google Shape;389;p17"/>
          <p:cNvSpPr txBox="1">
            <a:spLocks noGrp="1"/>
          </p:cNvSpPr>
          <p:nvPr>
            <p:ph type="title" idx="2" hasCustomPrompt="1"/>
          </p:nvPr>
        </p:nvSpPr>
        <p:spPr>
          <a:xfrm>
            <a:off x="5219600" y="1093300"/>
            <a:ext cx="1752800" cy="1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17"/>
          <p:cNvSpPr txBox="1">
            <a:spLocks noGrp="1"/>
          </p:cNvSpPr>
          <p:nvPr>
            <p:ph type="subTitle" idx="1"/>
          </p:nvPr>
        </p:nvSpPr>
        <p:spPr>
          <a:xfrm>
            <a:off x="2990900" y="4989033"/>
            <a:ext cx="6261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391" name="Google Shape;391;p17"/>
          <p:cNvGrpSpPr/>
          <p:nvPr/>
        </p:nvGrpSpPr>
        <p:grpSpPr>
          <a:xfrm rot="4390107">
            <a:off x="10011839" y="4747101"/>
            <a:ext cx="1955164" cy="1841489"/>
            <a:chOff x="1404300" y="937325"/>
            <a:chExt cx="1767700" cy="1664925"/>
          </a:xfrm>
        </p:grpSpPr>
        <p:sp>
          <p:nvSpPr>
            <p:cNvPr id="392" name="Google Shape;392;p1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863164844"/>
      </p:ext>
    </p:extLst>
  </p:cSld>
  <p:clrMapOvr>
    <a:masterClrMapping/>
  </p:clrMapOvr>
  <p:hf sldNum="0"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774700" y="2870200"/>
            <a:ext cx="5253200" cy="2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13" name="Google Shape;413;p18"/>
          <p:cNvSpPr txBox="1">
            <a:spLocks noGrp="1"/>
          </p:cNvSpPr>
          <p:nvPr>
            <p:ph type="title" idx="2" hasCustomPrompt="1"/>
          </p:nvPr>
        </p:nvSpPr>
        <p:spPr>
          <a:xfrm>
            <a:off x="4275000" y="1093300"/>
            <a:ext cx="1752800" cy="1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14" name="Google Shape;414;p18"/>
          <p:cNvSpPr txBox="1">
            <a:spLocks noGrp="1"/>
          </p:cNvSpPr>
          <p:nvPr>
            <p:ph type="subTitle" idx="1"/>
          </p:nvPr>
        </p:nvSpPr>
        <p:spPr>
          <a:xfrm>
            <a:off x="2103400" y="4989033"/>
            <a:ext cx="3924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415" name="Google Shape;415;p18"/>
          <p:cNvGrpSpPr/>
          <p:nvPr/>
        </p:nvGrpSpPr>
        <p:grpSpPr>
          <a:xfrm rot="-4213300">
            <a:off x="826846" y="5507316"/>
            <a:ext cx="881852" cy="1238635"/>
            <a:chOff x="2374700" y="1056350"/>
            <a:chExt cx="797300" cy="1119875"/>
          </a:xfrm>
        </p:grpSpPr>
        <p:sp>
          <p:nvSpPr>
            <p:cNvPr id="416" name="Google Shape;416;p1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501762253"/>
      </p:ext>
    </p:extLst>
  </p:cSld>
  <p:clrMapOvr>
    <a:masterClrMapping/>
  </p:clrMapOvr>
  <p:hf sldNum="0"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9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425" name="Google Shape;425;p19"/>
          <p:cNvGrpSpPr/>
          <p:nvPr/>
        </p:nvGrpSpPr>
        <p:grpSpPr>
          <a:xfrm rot="1189805" flipH="1">
            <a:off x="10812340" y="5374306"/>
            <a:ext cx="1187464" cy="1441541"/>
            <a:chOff x="3397302" y="3304800"/>
            <a:chExt cx="1031123" cy="1251750"/>
          </a:xfrm>
        </p:grpSpPr>
        <p:sp>
          <p:nvSpPr>
            <p:cNvPr id="426" name="Google Shape;426;p19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6" name="Google Shape;436;p19"/>
          <p:cNvGrpSpPr/>
          <p:nvPr/>
        </p:nvGrpSpPr>
        <p:grpSpPr>
          <a:xfrm rot="-7104810" flipH="1">
            <a:off x="-187287" y="-2270739"/>
            <a:ext cx="1894136" cy="7228705"/>
            <a:chOff x="9065175" y="1446600"/>
            <a:chExt cx="682175" cy="2603425"/>
          </a:xfrm>
        </p:grpSpPr>
        <p:sp>
          <p:nvSpPr>
            <p:cNvPr id="437" name="Google Shape;437;p19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376089646"/>
      </p:ext>
    </p:extLst>
  </p:cSld>
  <p:clrMapOvr>
    <a:masterClrMapping/>
  </p:clrMapOvr>
  <p:hf sldNum="0"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0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465" name="Google Shape;465;p20"/>
          <p:cNvGrpSpPr/>
          <p:nvPr/>
        </p:nvGrpSpPr>
        <p:grpSpPr>
          <a:xfrm rot="628474">
            <a:off x="105047" y="5180496"/>
            <a:ext cx="1187292" cy="1441333"/>
            <a:chOff x="3397302" y="3304800"/>
            <a:chExt cx="1031123" cy="1251750"/>
          </a:xfrm>
        </p:grpSpPr>
        <p:sp>
          <p:nvSpPr>
            <p:cNvPr id="466" name="Google Shape;466;p20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5" name="Google Shape;475;p20"/>
          <p:cNvGrpSpPr/>
          <p:nvPr/>
        </p:nvGrpSpPr>
        <p:grpSpPr>
          <a:xfrm rot="8100000">
            <a:off x="10465339" y="-2270416"/>
            <a:ext cx="1894108" cy="7228599"/>
            <a:chOff x="9065175" y="1446600"/>
            <a:chExt cx="682175" cy="2603425"/>
          </a:xfrm>
        </p:grpSpPr>
        <p:sp>
          <p:nvSpPr>
            <p:cNvPr id="476" name="Google Shape;476;p20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8185699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4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71" name="Google Shape;1171;p14"/>
          <p:cNvSpPr txBox="1">
            <a:spLocks noGrp="1"/>
          </p:cNvSpPr>
          <p:nvPr>
            <p:ph type="title"/>
          </p:nvPr>
        </p:nvSpPr>
        <p:spPr>
          <a:xfrm>
            <a:off x="1700200" y="2911600"/>
            <a:ext cx="8791600" cy="10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333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172" name="Google Shape;1172;p14"/>
          <p:cNvGrpSpPr/>
          <p:nvPr/>
        </p:nvGrpSpPr>
        <p:grpSpPr>
          <a:xfrm>
            <a:off x="1028362" y="5267516"/>
            <a:ext cx="1000671" cy="1223153"/>
            <a:chOff x="794919" y="4014442"/>
            <a:chExt cx="750503" cy="917365"/>
          </a:xfrm>
        </p:grpSpPr>
        <p:sp>
          <p:nvSpPr>
            <p:cNvPr id="1173" name="Google Shape;1173;p14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6" name="Google Shape;1176;p14"/>
          <p:cNvGrpSpPr/>
          <p:nvPr/>
        </p:nvGrpSpPr>
        <p:grpSpPr>
          <a:xfrm>
            <a:off x="1006810" y="4642499"/>
            <a:ext cx="281156" cy="1040640"/>
            <a:chOff x="2419167" y="1286206"/>
            <a:chExt cx="210867" cy="780480"/>
          </a:xfrm>
        </p:grpSpPr>
        <p:sp>
          <p:nvSpPr>
            <p:cNvPr id="1177" name="Google Shape;1177;p14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92" name="Google Shape;1192;p14"/>
          <p:cNvGrpSpPr/>
          <p:nvPr/>
        </p:nvGrpSpPr>
        <p:grpSpPr>
          <a:xfrm>
            <a:off x="393899" y="5558027"/>
            <a:ext cx="679565" cy="746165"/>
            <a:chOff x="1693693" y="-2602979"/>
            <a:chExt cx="509674" cy="559624"/>
          </a:xfrm>
        </p:grpSpPr>
        <p:sp>
          <p:nvSpPr>
            <p:cNvPr id="1193" name="Google Shape;1193;p14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2" name="Google Shape;1202;p14"/>
          <p:cNvGrpSpPr/>
          <p:nvPr/>
        </p:nvGrpSpPr>
        <p:grpSpPr>
          <a:xfrm flipH="1">
            <a:off x="1374224" y="420017"/>
            <a:ext cx="808685" cy="988075"/>
            <a:chOff x="6180225" y="405175"/>
            <a:chExt cx="606514" cy="741056"/>
          </a:xfrm>
        </p:grpSpPr>
        <p:sp>
          <p:nvSpPr>
            <p:cNvPr id="1203" name="Google Shape;1203;p14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6" name="Google Shape;1206;p14"/>
          <p:cNvGrpSpPr/>
          <p:nvPr/>
        </p:nvGrpSpPr>
        <p:grpSpPr>
          <a:xfrm>
            <a:off x="400562" y="3797442"/>
            <a:ext cx="610231" cy="534293"/>
            <a:chOff x="299281" y="2848081"/>
            <a:chExt cx="457673" cy="400720"/>
          </a:xfrm>
        </p:grpSpPr>
        <p:sp>
          <p:nvSpPr>
            <p:cNvPr id="1207" name="Google Shape;1207;p14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9" name="Google Shape;1209;p14"/>
          <p:cNvGrpSpPr/>
          <p:nvPr/>
        </p:nvGrpSpPr>
        <p:grpSpPr>
          <a:xfrm>
            <a:off x="1061418" y="3726833"/>
            <a:ext cx="171921" cy="171921"/>
            <a:chOff x="794923" y="2795124"/>
            <a:chExt cx="128941" cy="128941"/>
          </a:xfrm>
        </p:grpSpPr>
        <p:sp>
          <p:nvSpPr>
            <p:cNvPr id="1210" name="Google Shape;1210;p14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12" name="Google Shape;1212;p14"/>
          <p:cNvGrpSpPr/>
          <p:nvPr/>
        </p:nvGrpSpPr>
        <p:grpSpPr>
          <a:xfrm>
            <a:off x="2540081" y="518116"/>
            <a:ext cx="403548" cy="402435"/>
            <a:chOff x="2601030" y="2721166"/>
            <a:chExt cx="358773" cy="357783"/>
          </a:xfrm>
        </p:grpSpPr>
        <p:sp>
          <p:nvSpPr>
            <p:cNvPr id="1213" name="Google Shape;1213;p14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21" name="Google Shape;1221;p14"/>
          <p:cNvGrpSpPr/>
          <p:nvPr/>
        </p:nvGrpSpPr>
        <p:grpSpPr>
          <a:xfrm flipH="1">
            <a:off x="351175" y="325416"/>
            <a:ext cx="1065061" cy="1084409"/>
            <a:chOff x="3411440" y="2423377"/>
            <a:chExt cx="991309" cy="1009316"/>
          </a:xfrm>
        </p:grpSpPr>
        <p:sp>
          <p:nvSpPr>
            <p:cNvPr id="1222" name="Google Shape;1222;p14"/>
            <p:cNvSpPr/>
            <p:nvPr/>
          </p:nvSpPr>
          <p:spPr>
            <a:xfrm>
              <a:off x="3411440" y="2423377"/>
              <a:ext cx="585623" cy="591601"/>
            </a:xfrm>
            <a:custGeom>
              <a:avLst/>
              <a:gdLst/>
              <a:ahLst/>
              <a:cxnLst/>
              <a:rect l="l" t="t" r="r" b="b"/>
              <a:pathLst>
                <a:path w="15969" h="16132" fill="none" extrusionOk="0">
                  <a:moveTo>
                    <a:pt x="15941" y="7930"/>
                  </a:moveTo>
                  <a:cubicBezTo>
                    <a:pt x="15941" y="12344"/>
                    <a:pt x="12399" y="15941"/>
                    <a:pt x="7985" y="16023"/>
                  </a:cubicBezTo>
                  <a:cubicBezTo>
                    <a:pt x="3598" y="16132"/>
                    <a:pt x="1" y="12589"/>
                    <a:pt x="1" y="8202"/>
                  </a:cubicBezTo>
                  <a:cubicBezTo>
                    <a:pt x="28" y="3788"/>
                    <a:pt x="3570" y="192"/>
                    <a:pt x="7985" y="110"/>
                  </a:cubicBezTo>
                  <a:cubicBezTo>
                    <a:pt x="12371" y="1"/>
                    <a:pt x="15968" y="3543"/>
                    <a:pt x="15941" y="793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3704241" y="2524303"/>
              <a:ext cx="192897" cy="191907"/>
            </a:xfrm>
            <a:custGeom>
              <a:avLst/>
              <a:gdLst/>
              <a:ahLst/>
              <a:cxnLst/>
              <a:rect l="l" t="t" r="r" b="b"/>
              <a:pathLst>
                <a:path w="5260" h="5233" fill="none" extrusionOk="0">
                  <a:moveTo>
                    <a:pt x="1" y="55"/>
                  </a:moveTo>
                  <a:cubicBezTo>
                    <a:pt x="2889" y="1"/>
                    <a:pt x="5259" y="2317"/>
                    <a:pt x="5259" y="5232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3959048" y="2992990"/>
              <a:ext cx="443701" cy="439703"/>
            </a:xfrm>
            <a:custGeom>
              <a:avLst/>
              <a:gdLst/>
              <a:ahLst/>
              <a:cxnLst/>
              <a:rect l="l" t="t" r="r" b="b"/>
              <a:pathLst>
                <a:path w="12099" h="11990" fill="none" extrusionOk="0">
                  <a:moveTo>
                    <a:pt x="11881" y="9428"/>
                  </a:moveTo>
                  <a:cubicBezTo>
                    <a:pt x="12099" y="9619"/>
                    <a:pt x="12099" y="9973"/>
                    <a:pt x="11881" y="10191"/>
                  </a:cubicBezTo>
                  <a:lnTo>
                    <a:pt x="10328" y="11771"/>
                  </a:lnTo>
                  <a:cubicBezTo>
                    <a:pt x="10137" y="11989"/>
                    <a:pt x="9783" y="11989"/>
                    <a:pt x="9565" y="11771"/>
                  </a:cubicBezTo>
                  <a:lnTo>
                    <a:pt x="219" y="2562"/>
                  </a:lnTo>
                  <a:cubicBezTo>
                    <a:pt x="1" y="2371"/>
                    <a:pt x="1" y="2017"/>
                    <a:pt x="219" y="1799"/>
                  </a:cubicBezTo>
                  <a:lnTo>
                    <a:pt x="1772" y="218"/>
                  </a:lnTo>
                  <a:cubicBezTo>
                    <a:pt x="1963" y="0"/>
                    <a:pt x="2317" y="0"/>
                    <a:pt x="2535" y="2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3897107" y="2935009"/>
              <a:ext cx="93955" cy="91975"/>
            </a:xfrm>
            <a:custGeom>
              <a:avLst/>
              <a:gdLst/>
              <a:ahLst/>
              <a:cxnLst/>
              <a:rect l="l" t="t" r="r" b="b"/>
              <a:pathLst>
                <a:path w="2562" h="2508" fill="none" extrusionOk="0">
                  <a:moveTo>
                    <a:pt x="2562" y="2508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26" name="Google Shape;1226;p14"/>
          <p:cNvGrpSpPr/>
          <p:nvPr/>
        </p:nvGrpSpPr>
        <p:grpSpPr>
          <a:xfrm>
            <a:off x="685515" y="1551680"/>
            <a:ext cx="584087" cy="641329"/>
            <a:chOff x="1693693" y="-2602979"/>
            <a:chExt cx="509674" cy="559624"/>
          </a:xfrm>
        </p:grpSpPr>
        <p:sp>
          <p:nvSpPr>
            <p:cNvPr id="1227" name="Google Shape;1227;p14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36" name="Google Shape;1236;p14"/>
          <p:cNvGrpSpPr/>
          <p:nvPr/>
        </p:nvGrpSpPr>
        <p:grpSpPr>
          <a:xfrm flipH="1">
            <a:off x="383513" y="2302316"/>
            <a:ext cx="246537" cy="314504"/>
            <a:chOff x="2947570" y="-1075969"/>
            <a:chExt cx="184903" cy="235878"/>
          </a:xfrm>
        </p:grpSpPr>
        <p:sp>
          <p:nvSpPr>
            <p:cNvPr id="1237" name="Google Shape;1237;p14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40" name="Google Shape;1240;p14"/>
          <p:cNvGrpSpPr/>
          <p:nvPr/>
        </p:nvGrpSpPr>
        <p:grpSpPr>
          <a:xfrm>
            <a:off x="1506723" y="1686419"/>
            <a:ext cx="249684" cy="249685"/>
            <a:chOff x="1447449" y="4268259"/>
            <a:chExt cx="217875" cy="217875"/>
          </a:xfrm>
        </p:grpSpPr>
        <p:sp>
          <p:nvSpPr>
            <p:cNvPr id="1241" name="Google Shape;1241;p14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49" name="Google Shape;1249;p14"/>
          <p:cNvGrpSpPr/>
          <p:nvPr/>
        </p:nvGrpSpPr>
        <p:grpSpPr>
          <a:xfrm>
            <a:off x="11162070" y="316209"/>
            <a:ext cx="682207" cy="833540"/>
            <a:chOff x="6180225" y="405175"/>
            <a:chExt cx="606514" cy="741056"/>
          </a:xfrm>
        </p:grpSpPr>
        <p:sp>
          <p:nvSpPr>
            <p:cNvPr id="1250" name="Google Shape;1250;p14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53" name="Google Shape;1253;p14"/>
          <p:cNvGrpSpPr/>
          <p:nvPr/>
        </p:nvGrpSpPr>
        <p:grpSpPr>
          <a:xfrm rot="5400000" flipH="1">
            <a:off x="10791732" y="5585689"/>
            <a:ext cx="938563" cy="982412"/>
            <a:chOff x="3153626" y="-2653955"/>
            <a:chExt cx="834426" cy="873411"/>
          </a:xfrm>
        </p:grpSpPr>
        <p:sp>
          <p:nvSpPr>
            <p:cNvPr id="1254" name="Google Shape;1254;p14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61" name="Google Shape;1261;p14"/>
          <p:cNvGrpSpPr/>
          <p:nvPr/>
        </p:nvGrpSpPr>
        <p:grpSpPr>
          <a:xfrm rot="5400000" flipH="1">
            <a:off x="11473823" y="4157110"/>
            <a:ext cx="257436" cy="327148"/>
            <a:chOff x="2079424" y="521748"/>
            <a:chExt cx="228873" cy="290850"/>
          </a:xfrm>
        </p:grpSpPr>
        <p:sp>
          <p:nvSpPr>
            <p:cNvPr id="1262" name="Google Shape;1262;p14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65" name="Google Shape;1265;p14"/>
          <p:cNvGrpSpPr/>
          <p:nvPr/>
        </p:nvGrpSpPr>
        <p:grpSpPr>
          <a:xfrm flipH="1">
            <a:off x="10491802" y="503793"/>
            <a:ext cx="512975" cy="787484"/>
            <a:chOff x="1603769" y="107044"/>
            <a:chExt cx="384731" cy="590613"/>
          </a:xfrm>
        </p:grpSpPr>
        <p:sp>
          <p:nvSpPr>
            <p:cNvPr id="1266" name="Google Shape;1266;p14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3" name="Google Shape;1273;p14"/>
          <p:cNvGrpSpPr/>
          <p:nvPr/>
        </p:nvGrpSpPr>
        <p:grpSpPr>
          <a:xfrm flipH="1">
            <a:off x="10183013" y="1409949"/>
            <a:ext cx="246537" cy="314504"/>
            <a:chOff x="2947570" y="-1075969"/>
            <a:chExt cx="184903" cy="235878"/>
          </a:xfrm>
        </p:grpSpPr>
        <p:sp>
          <p:nvSpPr>
            <p:cNvPr id="1274" name="Google Shape;1274;p14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7" name="Google Shape;1277;p14"/>
          <p:cNvGrpSpPr/>
          <p:nvPr/>
        </p:nvGrpSpPr>
        <p:grpSpPr>
          <a:xfrm flipH="1">
            <a:off x="10852750" y="1391356"/>
            <a:ext cx="894055" cy="897227"/>
            <a:chOff x="4492684" y="662647"/>
            <a:chExt cx="847391" cy="850399"/>
          </a:xfrm>
        </p:grpSpPr>
        <p:sp>
          <p:nvSpPr>
            <p:cNvPr id="1278" name="Google Shape;1278;p14"/>
            <p:cNvSpPr/>
            <p:nvPr/>
          </p:nvSpPr>
          <p:spPr>
            <a:xfrm>
              <a:off x="4492684" y="662647"/>
              <a:ext cx="847391" cy="850399"/>
            </a:xfrm>
            <a:custGeom>
              <a:avLst/>
              <a:gdLst/>
              <a:ahLst/>
              <a:cxnLst/>
              <a:rect l="l" t="t" r="r" b="b"/>
              <a:pathLst>
                <a:path w="23107" h="23189" fill="none" extrusionOk="0">
                  <a:moveTo>
                    <a:pt x="19019" y="4061"/>
                  </a:moveTo>
                  <a:cubicBezTo>
                    <a:pt x="23107" y="8093"/>
                    <a:pt x="23079" y="14769"/>
                    <a:pt x="18965" y="18938"/>
                  </a:cubicBezTo>
                  <a:cubicBezTo>
                    <a:pt x="14823" y="23080"/>
                    <a:pt x="8175" y="23189"/>
                    <a:pt x="4087" y="19129"/>
                  </a:cubicBezTo>
                  <a:cubicBezTo>
                    <a:pt x="0" y="15069"/>
                    <a:pt x="27" y="8420"/>
                    <a:pt x="4142" y="4252"/>
                  </a:cubicBezTo>
                  <a:cubicBezTo>
                    <a:pt x="8284" y="83"/>
                    <a:pt x="14932" y="1"/>
                    <a:pt x="19019" y="40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4858428" y="1029382"/>
              <a:ext cx="115922" cy="115958"/>
            </a:xfrm>
            <a:custGeom>
              <a:avLst/>
              <a:gdLst/>
              <a:ahLst/>
              <a:cxnLst/>
              <a:rect l="l" t="t" r="r" b="b"/>
              <a:pathLst>
                <a:path w="3161" h="3162" fill="none" extrusionOk="0">
                  <a:moveTo>
                    <a:pt x="3161" y="1554"/>
                  </a:moveTo>
                  <a:cubicBezTo>
                    <a:pt x="3134" y="2426"/>
                    <a:pt x="2452" y="3134"/>
                    <a:pt x="1580" y="3162"/>
                  </a:cubicBezTo>
                  <a:cubicBezTo>
                    <a:pt x="708" y="3162"/>
                    <a:pt x="0" y="2480"/>
                    <a:pt x="0" y="1608"/>
                  </a:cubicBezTo>
                  <a:cubicBezTo>
                    <a:pt x="0" y="737"/>
                    <a:pt x="708" y="28"/>
                    <a:pt x="1580" y="1"/>
                  </a:cubicBezTo>
                  <a:cubicBezTo>
                    <a:pt x="2452" y="1"/>
                    <a:pt x="3161" y="682"/>
                    <a:pt x="3161" y="15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4770485" y="792581"/>
              <a:ext cx="291803" cy="197885"/>
            </a:xfrm>
            <a:custGeom>
              <a:avLst/>
              <a:gdLst/>
              <a:ahLst/>
              <a:cxnLst/>
              <a:rect l="l" t="t" r="r" b="b"/>
              <a:pathLst>
                <a:path w="7957" h="5396" fill="none" extrusionOk="0">
                  <a:moveTo>
                    <a:pt x="3978" y="4932"/>
                  </a:moveTo>
                  <a:cubicBezTo>
                    <a:pt x="4523" y="4932"/>
                    <a:pt x="5068" y="5068"/>
                    <a:pt x="5532" y="5341"/>
                  </a:cubicBezTo>
                  <a:lnTo>
                    <a:pt x="7957" y="1035"/>
                  </a:lnTo>
                  <a:cubicBezTo>
                    <a:pt x="6730" y="354"/>
                    <a:pt x="5368" y="0"/>
                    <a:pt x="3978" y="55"/>
                  </a:cubicBezTo>
                  <a:cubicBezTo>
                    <a:pt x="2589" y="55"/>
                    <a:pt x="1199" y="436"/>
                    <a:pt x="0" y="1172"/>
                  </a:cubicBezTo>
                  <a:lnTo>
                    <a:pt x="2452" y="5395"/>
                  </a:lnTo>
                  <a:cubicBezTo>
                    <a:pt x="2916" y="5095"/>
                    <a:pt x="3433" y="4959"/>
                    <a:pt x="3978" y="49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4623571" y="1091360"/>
              <a:ext cx="235878" cy="250840"/>
            </a:xfrm>
            <a:custGeom>
              <a:avLst/>
              <a:gdLst/>
              <a:ahLst/>
              <a:cxnLst/>
              <a:rect l="l" t="t" r="r" b="b"/>
              <a:pathLst>
                <a:path w="6432" h="6840" fill="none" extrusionOk="0">
                  <a:moveTo>
                    <a:pt x="4878" y="0"/>
                  </a:moveTo>
                  <a:lnTo>
                    <a:pt x="1" y="82"/>
                  </a:lnTo>
                  <a:cubicBezTo>
                    <a:pt x="1" y="2861"/>
                    <a:pt x="1499" y="5450"/>
                    <a:pt x="3924" y="6839"/>
                  </a:cubicBezTo>
                  <a:lnTo>
                    <a:pt x="6431" y="2589"/>
                  </a:lnTo>
                  <a:cubicBezTo>
                    <a:pt x="5478" y="2071"/>
                    <a:pt x="4905" y="1063"/>
                    <a:pt x="487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4973326" y="1083365"/>
              <a:ext cx="236868" cy="253847"/>
            </a:xfrm>
            <a:custGeom>
              <a:avLst/>
              <a:gdLst/>
              <a:ahLst/>
              <a:cxnLst/>
              <a:rect l="l" t="t" r="r" b="b"/>
              <a:pathLst>
                <a:path w="6459" h="6922" fill="none" extrusionOk="0">
                  <a:moveTo>
                    <a:pt x="6458" y="0"/>
                  </a:moveTo>
                  <a:lnTo>
                    <a:pt x="1554" y="109"/>
                  </a:lnTo>
                  <a:cubicBezTo>
                    <a:pt x="1526" y="1199"/>
                    <a:pt x="954" y="2207"/>
                    <a:pt x="1" y="2780"/>
                  </a:cubicBezTo>
                  <a:lnTo>
                    <a:pt x="2507" y="6921"/>
                  </a:lnTo>
                  <a:cubicBezTo>
                    <a:pt x="4932" y="5450"/>
                    <a:pt x="6431" y="2834"/>
                    <a:pt x="645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83" name="Google Shape;1283;p14"/>
          <p:cNvSpPr/>
          <p:nvPr/>
        </p:nvSpPr>
        <p:spPr>
          <a:xfrm>
            <a:off x="11593921" y="2617754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84" name="Google Shape;1284;p14"/>
          <p:cNvGrpSpPr/>
          <p:nvPr/>
        </p:nvGrpSpPr>
        <p:grpSpPr>
          <a:xfrm flipH="1">
            <a:off x="9816980" y="5773004"/>
            <a:ext cx="743523" cy="743523"/>
            <a:chOff x="3560335" y="-646412"/>
            <a:chExt cx="557642" cy="557642"/>
          </a:xfrm>
        </p:grpSpPr>
        <p:sp>
          <p:nvSpPr>
            <p:cNvPr id="1285" name="Google Shape;1285;p14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4" name="Google Shape;1294;p14"/>
          <p:cNvGrpSpPr/>
          <p:nvPr/>
        </p:nvGrpSpPr>
        <p:grpSpPr>
          <a:xfrm>
            <a:off x="10819360" y="4451107"/>
            <a:ext cx="768416" cy="771863"/>
            <a:chOff x="1889565" y="-3382437"/>
            <a:chExt cx="670520" cy="673527"/>
          </a:xfrm>
        </p:grpSpPr>
        <p:sp>
          <p:nvSpPr>
            <p:cNvPr id="1295" name="Google Shape;1295;p14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6" name="Google Shape;1296;p14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7" name="Google Shape;1297;p14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8" name="Google Shape;1298;p14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9" name="Google Shape;1299;p14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00" name="Google Shape;1300;p14"/>
          <p:cNvGrpSpPr/>
          <p:nvPr/>
        </p:nvGrpSpPr>
        <p:grpSpPr>
          <a:xfrm rot="10800000">
            <a:off x="9462810" y="298198"/>
            <a:ext cx="639057" cy="639057"/>
            <a:chOff x="3560335" y="-646412"/>
            <a:chExt cx="557642" cy="557642"/>
          </a:xfrm>
        </p:grpSpPr>
        <p:sp>
          <p:nvSpPr>
            <p:cNvPr id="1301" name="Google Shape;1301;p14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2" name="Google Shape;1302;p14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3" name="Google Shape;1303;p14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4" name="Google Shape;1304;p14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5" name="Google Shape;1305;p14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6" name="Google Shape;1306;p14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7" name="Google Shape;1307;p14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8" name="Google Shape;1308;p14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9" name="Google Shape;1309;p14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10" name="Google Shape;1310;p14"/>
          <p:cNvGrpSpPr/>
          <p:nvPr/>
        </p:nvGrpSpPr>
        <p:grpSpPr>
          <a:xfrm rot="5400000" flipH="1">
            <a:off x="11368024" y="5306321"/>
            <a:ext cx="270273" cy="663097"/>
            <a:chOff x="6219428" y="3871144"/>
            <a:chExt cx="235841" cy="578619"/>
          </a:xfrm>
        </p:grpSpPr>
        <p:sp>
          <p:nvSpPr>
            <p:cNvPr id="1311" name="Google Shape;1311;p14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2" name="Google Shape;1312;p14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3" name="Google Shape;1313;p14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14" name="Google Shape;1314;p14"/>
          <p:cNvSpPr/>
          <p:nvPr/>
        </p:nvSpPr>
        <p:spPr>
          <a:xfrm>
            <a:off x="2174521" y="6286388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914681326"/>
      </p:ext>
    </p:extLst>
  </p:cSld>
  <p:clrMapOvr>
    <a:masterClrMapping/>
  </p:clrMapOvr>
  <p:hf sldNum="0"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1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504" name="Google Shape;504;p21"/>
          <p:cNvGrpSpPr/>
          <p:nvPr/>
        </p:nvGrpSpPr>
        <p:grpSpPr>
          <a:xfrm rot="-3354926">
            <a:off x="846386" y="2934236"/>
            <a:ext cx="2066429" cy="7886240"/>
            <a:chOff x="9065175" y="1446600"/>
            <a:chExt cx="682175" cy="2603425"/>
          </a:xfrm>
        </p:grpSpPr>
        <p:sp>
          <p:nvSpPr>
            <p:cNvPr id="505" name="Google Shape;505;p2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1" name="Google Shape;531;p21"/>
          <p:cNvGrpSpPr/>
          <p:nvPr/>
        </p:nvGrpSpPr>
        <p:grpSpPr>
          <a:xfrm rot="3354926" flipH="1">
            <a:off x="9279186" y="2832636"/>
            <a:ext cx="2066429" cy="7886240"/>
            <a:chOff x="9065175" y="1446600"/>
            <a:chExt cx="682175" cy="2603425"/>
          </a:xfrm>
        </p:grpSpPr>
        <p:sp>
          <p:nvSpPr>
            <p:cNvPr id="532" name="Google Shape;532;p2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58" name="Google Shape;558;p21"/>
          <p:cNvGrpSpPr/>
          <p:nvPr/>
        </p:nvGrpSpPr>
        <p:grpSpPr>
          <a:xfrm rot="-7937313">
            <a:off x="485657" y="171267"/>
            <a:ext cx="881907" cy="1238712"/>
            <a:chOff x="2374700" y="1056350"/>
            <a:chExt cx="797300" cy="1119875"/>
          </a:xfrm>
        </p:grpSpPr>
        <p:sp>
          <p:nvSpPr>
            <p:cNvPr id="559" name="Google Shape;559;p2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6" name="Google Shape;566;p21"/>
          <p:cNvGrpSpPr/>
          <p:nvPr/>
        </p:nvGrpSpPr>
        <p:grpSpPr>
          <a:xfrm rot="7675516">
            <a:off x="10848873" y="273067"/>
            <a:ext cx="881921" cy="1238732"/>
            <a:chOff x="2374700" y="1056350"/>
            <a:chExt cx="797300" cy="1119875"/>
          </a:xfrm>
        </p:grpSpPr>
        <p:sp>
          <p:nvSpPr>
            <p:cNvPr id="567" name="Google Shape;567;p2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9510262"/>
      </p:ext>
    </p:extLst>
  </p:cSld>
  <p:clrMapOvr>
    <a:masterClrMapping/>
  </p:clrMapOvr>
  <p:hf sldNum="0"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2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576" name="Google Shape;576;p22"/>
          <p:cNvGrpSpPr/>
          <p:nvPr/>
        </p:nvGrpSpPr>
        <p:grpSpPr>
          <a:xfrm rot="5400000">
            <a:off x="-411300" y="-452932"/>
            <a:ext cx="2378475" cy="2521087"/>
            <a:chOff x="3403900" y="3304800"/>
            <a:chExt cx="1556050" cy="1649350"/>
          </a:xfrm>
        </p:grpSpPr>
        <p:sp>
          <p:nvSpPr>
            <p:cNvPr id="577" name="Google Shape;577;p22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6" name="Google Shape;596;p22"/>
          <p:cNvGrpSpPr/>
          <p:nvPr/>
        </p:nvGrpSpPr>
        <p:grpSpPr>
          <a:xfrm rot="2936368">
            <a:off x="10558089" y="1847"/>
            <a:ext cx="1955212" cy="1841536"/>
            <a:chOff x="1404300" y="937325"/>
            <a:chExt cx="1767700" cy="1664925"/>
          </a:xfrm>
        </p:grpSpPr>
        <p:sp>
          <p:nvSpPr>
            <p:cNvPr id="597" name="Google Shape;597;p2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638597283"/>
      </p:ext>
    </p:extLst>
  </p:cSld>
  <p:clrMapOvr>
    <a:masterClrMapping/>
  </p:clrMapOvr>
  <p:hf sldNum="0"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3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7506356"/>
      </p:ext>
    </p:extLst>
  </p:cSld>
  <p:clrMapOvr>
    <a:masterClrMapping/>
  </p:clrMapOvr>
  <p:hf sldNum="0"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24"/>
          <p:cNvGrpSpPr/>
          <p:nvPr/>
        </p:nvGrpSpPr>
        <p:grpSpPr>
          <a:xfrm rot="-5678385" flipH="1">
            <a:off x="10088159" y="446619"/>
            <a:ext cx="1955120" cy="1841448"/>
            <a:chOff x="1404300" y="937325"/>
            <a:chExt cx="1767700" cy="1664925"/>
          </a:xfrm>
        </p:grpSpPr>
        <p:sp>
          <p:nvSpPr>
            <p:cNvPr id="620" name="Google Shape;620;p2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39" name="Google Shape;639;p24"/>
          <p:cNvGrpSpPr/>
          <p:nvPr/>
        </p:nvGrpSpPr>
        <p:grpSpPr>
          <a:xfrm rot="5400000" flipH="1">
            <a:off x="575412" y="4561954"/>
            <a:ext cx="2044443" cy="2167025"/>
            <a:chOff x="3403900" y="3304800"/>
            <a:chExt cx="1556050" cy="1649350"/>
          </a:xfrm>
        </p:grpSpPr>
        <p:sp>
          <p:nvSpPr>
            <p:cNvPr id="640" name="Google Shape;640;p24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59" name="Google Shape;659;p24"/>
          <p:cNvSpPr txBox="1">
            <a:spLocks noGrp="1"/>
          </p:cNvSpPr>
          <p:nvPr>
            <p:ph type="title"/>
          </p:nvPr>
        </p:nvSpPr>
        <p:spPr>
          <a:xfrm>
            <a:off x="960800" y="1028700"/>
            <a:ext cx="6968400" cy="1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0" name="Google Shape;660;p24"/>
          <p:cNvSpPr txBox="1">
            <a:spLocks noGrp="1"/>
          </p:cNvSpPr>
          <p:nvPr>
            <p:ph type="subTitle" idx="1"/>
          </p:nvPr>
        </p:nvSpPr>
        <p:spPr>
          <a:xfrm>
            <a:off x="960800" y="3188667"/>
            <a:ext cx="46272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7568457"/>
      </p:ext>
    </p:extLst>
  </p:cSld>
  <p:clrMapOvr>
    <a:masterClrMapping/>
  </p:clrMapOvr>
  <p:hf sldNum="0"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5"/>
          <p:cNvSpPr txBox="1">
            <a:spLocks noGrp="1"/>
          </p:cNvSpPr>
          <p:nvPr>
            <p:ph type="title"/>
          </p:nvPr>
        </p:nvSpPr>
        <p:spPr>
          <a:xfrm>
            <a:off x="1122700" y="1590000"/>
            <a:ext cx="4135200" cy="2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3" name="Google Shape;663;p25"/>
          <p:cNvSpPr txBox="1">
            <a:spLocks noGrp="1"/>
          </p:cNvSpPr>
          <p:nvPr>
            <p:ph type="subTitle" idx="1"/>
          </p:nvPr>
        </p:nvSpPr>
        <p:spPr>
          <a:xfrm>
            <a:off x="1122684" y="4487200"/>
            <a:ext cx="40692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64" name="Google Shape;664;p25"/>
          <p:cNvGrpSpPr/>
          <p:nvPr/>
        </p:nvGrpSpPr>
        <p:grpSpPr>
          <a:xfrm rot="1551809">
            <a:off x="-55741" y="271230"/>
            <a:ext cx="2025417" cy="1675653"/>
            <a:chOff x="193669" y="148127"/>
            <a:chExt cx="2323487" cy="1922250"/>
          </a:xfrm>
        </p:grpSpPr>
        <p:sp>
          <p:nvSpPr>
            <p:cNvPr id="665" name="Google Shape;665;p25"/>
            <p:cNvSpPr/>
            <p:nvPr/>
          </p:nvSpPr>
          <p:spPr>
            <a:xfrm rot="8392807">
              <a:off x="1938296" y="346149"/>
              <a:ext cx="284522" cy="651226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6" name="Google Shape;666;p25"/>
            <p:cNvSpPr/>
            <p:nvPr/>
          </p:nvSpPr>
          <p:spPr>
            <a:xfrm rot="-1368678">
              <a:off x="2331166" y="764963"/>
              <a:ext cx="161260" cy="160124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7" name="Google Shape;667;p2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668" name="Google Shape;668;p2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669" name="Google Shape;669;p2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0" name="Google Shape;670;p2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71" name="Google Shape;671;p25"/>
            <p:cNvGrpSpPr/>
            <p:nvPr/>
          </p:nvGrpSpPr>
          <p:grpSpPr>
            <a:xfrm>
              <a:off x="416768" y="148127"/>
              <a:ext cx="1867051" cy="1922250"/>
              <a:chOff x="111968" y="148127"/>
              <a:chExt cx="1867051" cy="1922250"/>
            </a:xfrm>
          </p:grpSpPr>
          <p:sp>
            <p:nvSpPr>
              <p:cNvPr id="672" name="Google Shape;672;p2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3" name="Google Shape;673;p2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674" name="Google Shape;674;p25"/>
              <p:cNvGrpSpPr/>
              <p:nvPr/>
            </p:nvGrpSpPr>
            <p:grpSpPr>
              <a:xfrm rot="2700200">
                <a:off x="519774" y="342293"/>
                <a:ext cx="1051439" cy="1589031"/>
                <a:chOff x="2374700" y="932638"/>
                <a:chExt cx="864662" cy="1306680"/>
              </a:xfrm>
            </p:grpSpPr>
            <p:sp>
              <p:nvSpPr>
                <p:cNvPr id="675" name="Google Shape;675;p25"/>
                <p:cNvSpPr/>
                <p:nvPr/>
              </p:nvSpPr>
              <p:spPr>
                <a:xfrm>
                  <a:off x="2450775" y="1537550"/>
                  <a:ext cx="2339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21419" extrusionOk="0">
                      <a:moveTo>
                        <a:pt x="666" y="0"/>
                      </a:moveTo>
                      <a:cubicBezTo>
                        <a:pt x="334" y="0"/>
                        <a:pt x="1" y="265"/>
                        <a:pt x="149" y="661"/>
                      </a:cubicBezTo>
                      <a:cubicBezTo>
                        <a:pt x="2637" y="7531"/>
                        <a:pt x="5667" y="14185"/>
                        <a:pt x="8155" y="21056"/>
                      </a:cubicBezTo>
                      <a:cubicBezTo>
                        <a:pt x="8251" y="21310"/>
                        <a:pt x="8470" y="21419"/>
                        <a:pt x="8687" y="21419"/>
                      </a:cubicBezTo>
                      <a:cubicBezTo>
                        <a:pt x="9025" y="21419"/>
                        <a:pt x="9359" y="21154"/>
                        <a:pt x="9210" y="20758"/>
                      </a:cubicBezTo>
                      <a:cubicBezTo>
                        <a:pt x="6722" y="13888"/>
                        <a:pt x="3692" y="7234"/>
                        <a:pt x="1177" y="363"/>
                      </a:cubicBezTo>
                      <a:cubicBezTo>
                        <a:pt x="1092" y="109"/>
                        <a:pt x="88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6" name="Google Shape;676;p2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7" name="Google Shape;677;p2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8" name="Google Shape;678;p2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9" name="Google Shape;679;p25"/>
                <p:cNvSpPr/>
                <p:nvPr/>
              </p:nvSpPr>
              <p:spPr>
                <a:xfrm>
                  <a:off x="2966745" y="1386898"/>
                  <a:ext cx="272617" cy="27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788B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80" name="Google Shape;680;p25"/>
                <p:cNvSpPr/>
                <p:nvPr/>
              </p:nvSpPr>
              <p:spPr>
                <a:xfrm>
                  <a:off x="2548853" y="932638"/>
                  <a:ext cx="249594" cy="24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rgbClr val="E54E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81" name="Google Shape;681;p25"/>
                <p:cNvSpPr/>
                <p:nvPr/>
              </p:nvSpPr>
              <p:spPr>
                <a:xfrm>
                  <a:off x="2601160" y="2017689"/>
                  <a:ext cx="222919" cy="22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0" extrusionOk="0">
                      <a:moveTo>
                        <a:pt x="4649" y="1"/>
                      </a:moveTo>
                      <a:cubicBezTo>
                        <a:pt x="4633" y="1"/>
                        <a:pt x="4616" y="1"/>
                        <a:pt x="4599" y="1"/>
                      </a:cubicBezTo>
                      <a:cubicBezTo>
                        <a:pt x="2030" y="28"/>
                        <a:pt x="1" y="2138"/>
                        <a:pt x="28" y="4708"/>
                      </a:cubicBezTo>
                      <a:cubicBezTo>
                        <a:pt x="55" y="7260"/>
                        <a:pt x="2137" y="9279"/>
                        <a:pt x="4684" y="9279"/>
                      </a:cubicBezTo>
                      <a:cubicBezTo>
                        <a:pt x="4701" y="9279"/>
                        <a:pt x="4718" y="9279"/>
                        <a:pt x="4735" y="9279"/>
                      </a:cubicBezTo>
                      <a:cubicBezTo>
                        <a:pt x="7304" y="9252"/>
                        <a:pt x="9333" y="7142"/>
                        <a:pt x="9306" y="4572"/>
                      </a:cubicBezTo>
                      <a:cubicBezTo>
                        <a:pt x="9279" y="2046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FA9E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grpSp>
        <p:nvGrpSpPr>
          <p:cNvPr id="682" name="Google Shape;682;p25"/>
          <p:cNvGrpSpPr/>
          <p:nvPr/>
        </p:nvGrpSpPr>
        <p:grpSpPr>
          <a:xfrm rot="3354884" flipH="1">
            <a:off x="9882179" y="644742"/>
            <a:ext cx="2735715" cy="10440468"/>
            <a:chOff x="9065175" y="1446600"/>
            <a:chExt cx="682175" cy="2603425"/>
          </a:xfrm>
        </p:grpSpPr>
        <p:sp>
          <p:nvSpPr>
            <p:cNvPr id="683" name="Google Shape;683;p2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92759735"/>
      </p:ext>
    </p:extLst>
  </p:cSld>
  <p:clrMapOvr>
    <a:masterClrMapping/>
  </p:clrMapOvr>
  <p:hf sldNum="0"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6"/>
          <p:cNvSpPr txBox="1">
            <a:spLocks noGrp="1"/>
          </p:cNvSpPr>
          <p:nvPr>
            <p:ph type="title"/>
          </p:nvPr>
        </p:nvSpPr>
        <p:spPr>
          <a:xfrm>
            <a:off x="1460949" y="1014400"/>
            <a:ext cx="5413600" cy="1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11" name="Google Shape;711;p26"/>
          <p:cNvSpPr txBox="1">
            <a:spLocks noGrp="1"/>
          </p:cNvSpPr>
          <p:nvPr>
            <p:ph type="subTitle" idx="1"/>
          </p:nvPr>
        </p:nvSpPr>
        <p:spPr>
          <a:xfrm>
            <a:off x="1460949" y="2794000"/>
            <a:ext cx="37728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712" name="Google Shape;712;p26"/>
          <p:cNvGrpSpPr/>
          <p:nvPr/>
        </p:nvGrpSpPr>
        <p:grpSpPr>
          <a:xfrm rot="7047972">
            <a:off x="1139289" y="1505788"/>
            <a:ext cx="2537260" cy="9683099"/>
            <a:chOff x="9065175" y="1446600"/>
            <a:chExt cx="682175" cy="2603425"/>
          </a:xfrm>
        </p:grpSpPr>
        <p:sp>
          <p:nvSpPr>
            <p:cNvPr id="713" name="Google Shape;713;p26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6" name="Google Shape;736;p26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8" name="Google Shape;738;p26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39" name="Google Shape;739;p26"/>
          <p:cNvGrpSpPr/>
          <p:nvPr/>
        </p:nvGrpSpPr>
        <p:grpSpPr>
          <a:xfrm rot="8377225">
            <a:off x="9634295" y="-308064"/>
            <a:ext cx="2378495" cy="2521109"/>
            <a:chOff x="3403900" y="3304800"/>
            <a:chExt cx="1556050" cy="1649350"/>
          </a:xfrm>
        </p:grpSpPr>
        <p:sp>
          <p:nvSpPr>
            <p:cNvPr id="740" name="Google Shape;740;p26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1" name="Google Shape;741;p26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2" name="Google Shape;742;p26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26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0" name="Google Shape;750;p26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7" name="Google Shape;757;p26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8" name="Google Shape;758;p26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43209121"/>
      </p:ext>
    </p:extLst>
  </p:cSld>
  <p:clrMapOvr>
    <a:masterClrMapping/>
  </p:clrMapOvr>
  <p:hf sldNum="0"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7"/>
          <p:cNvSpPr txBox="1">
            <a:spLocks noGrp="1"/>
          </p:cNvSpPr>
          <p:nvPr>
            <p:ph type="title"/>
          </p:nvPr>
        </p:nvSpPr>
        <p:spPr>
          <a:xfrm>
            <a:off x="6569767" y="1649400"/>
            <a:ext cx="3478000" cy="21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61" name="Google Shape;761;p27"/>
          <p:cNvSpPr txBox="1">
            <a:spLocks noGrp="1"/>
          </p:cNvSpPr>
          <p:nvPr>
            <p:ph type="subTitle" idx="1"/>
          </p:nvPr>
        </p:nvSpPr>
        <p:spPr>
          <a:xfrm>
            <a:off x="6569767" y="4208467"/>
            <a:ext cx="38324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762" name="Google Shape;762;p27"/>
          <p:cNvGrpSpPr/>
          <p:nvPr/>
        </p:nvGrpSpPr>
        <p:grpSpPr>
          <a:xfrm rot="7047972">
            <a:off x="8429089" y="-4247312"/>
            <a:ext cx="2537260" cy="9683099"/>
            <a:chOff x="9065175" y="1446600"/>
            <a:chExt cx="682175" cy="2603425"/>
          </a:xfrm>
        </p:grpSpPr>
        <p:sp>
          <p:nvSpPr>
            <p:cNvPr id="763" name="Google Shape;763;p27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89" name="Google Shape;789;p27"/>
          <p:cNvGrpSpPr/>
          <p:nvPr/>
        </p:nvGrpSpPr>
        <p:grpSpPr>
          <a:xfrm rot="-3094973">
            <a:off x="510015" y="5425962"/>
            <a:ext cx="881923" cy="1238735"/>
            <a:chOff x="2374700" y="1056350"/>
            <a:chExt cx="797300" cy="1119875"/>
          </a:xfrm>
        </p:grpSpPr>
        <p:sp>
          <p:nvSpPr>
            <p:cNvPr id="790" name="Google Shape;790;p2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438891451"/>
      </p:ext>
    </p:extLst>
  </p:cSld>
  <p:clrMapOvr>
    <a:masterClrMapping/>
  </p:clrMapOvr>
  <p:hf sldNum="0"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8"/>
          <p:cNvSpPr txBox="1">
            <a:spLocks noGrp="1"/>
          </p:cNvSpPr>
          <p:nvPr>
            <p:ph type="title"/>
          </p:nvPr>
        </p:nvSpPr>
        <p:spPr>
          <a:xfrm>
            <a:off x="2149337" y="2541567"/>
            <a:ext cx="4357600" cy="1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99" name="Google Shape;799;p28"/>
          <p:cNvSpPr txBox="1">
            <a:spLocks noGrp="1"/>
          </p:cNvSpPr>
          <p:nvPr>
            <p:ph type="subTitle" idx="1"/>
          </p:nvPr>
        </p:nvSpPr>
        <p:spPr>
          <a:xfrm>
            <a:off x="2149337" y="4495800"/>
            <a:ext cx="39468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800" name="Google Shape;800;p28"/>
          <p:cNvGrpSpPr/>
          <p:nvPr/>
        </p:nvGrpSpPr>
        <p:grpSpPr>
          <a:xfrm rot="-7047972" flipH="1">
            <a:off x="755222" y="-3853612"/>
            <a:ext cx="2537260" cy="9683099"/>
            <a:chOff x="9065175" y="1446600"/>
            <a:chExt cx="682175" cy="2603425"/>
          </a:xfrm>
        </p:grpSpPr>
        <p:sp>
          <p:nvSpPr>
            <p:cNvPr id="801" name="Google Shape;801;p28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7" name="Google Shape;827;p28"/>
          <p:cNvGrpSpPr/>
          <p:nvPr/>
        </p:nvGrpSpPr>
        <p:grpSpPr>
          <a:xfrm rot="10800000">
            <a:off x="9588996" y="241707"/>
            <a:ext cx="2378475" cy="2521087"/>
            <a:chOff x="3403900" y="3304800"/>
            <a:chExt cx="1556050" cy="1649350"/>
          </a:xfrm>
        </p:grpSpPr>
        <p:sp>
          <p:nvSpPr>
            <p:cNvPr id="828" name="Google Shape;828;p28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47" name="Google Shape;847;p28"/>
          <p:cNvGrpSpPr/>
          <p:nvPr/>
        </p:nvGrpSpPr>
        <p:grpSpPr>
          <a:xfrm rot="8100000" flipH="1">
            <a:off x="10206876" y="4867648"/>
            <a:ext cx="2086329" cy="1478883"/>
            <a:chOff x="193669" y="148127"/>
            <a:chExt cx="1982873" cy="1405549"/>
          </a:xfrm>
        </p:grpSpPr>
        <p:sp>
          <p:nvSpPr>
            <p:cNvPr id="848" name="Google Shape;848;p28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49" name="Google Shape;849;p28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850" name="Google Shape;850;p28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1" name="Google Shape;851;p28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52" name="Google Shape;852;p28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853" name="Google Shape;853;p28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4" name="Google Shape;854;p28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855" name="Google Shape;855;p28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856" name="Google Shape;856;p28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7" name="Google Shape;857;p28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8" name="Google Shape;858;p28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9" name="Google Shape;859;p28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60" name="Google Shape;860;p28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08862269"/>
      </p:ext>
    </p:extLst>
  </p:cSld>
  <p:clrMapOvr>
    <a:masterClrMapping/>
  </p:clrMapOvr>
  <p:hf sldNum="0"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9"/>
          <p:cNvSpPr txBox="1">
            <a:spLocks noGrp="1"/>
          </p:cNvSpPr>
          <p:nvPr>
            <p:ph type="body" idx="1"/>
          </p:nvPr>
        </p:nvSpPr>
        <p:spPr>
          <a:xfrm>
            <a:off x="950967" y="1824912"/>
            <a:ext cx="4996000" cy="40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63" name="Google Shape;863;p29"/>
          <p:cNvSpPr txBox="1">
            <a:spLocks noGrp="1"/>
          </p:cNvSpPr>
          <p:nvPr>
            <p:ph type="body" idx="2"/>
          </p:nvPr>
        </p:nvSpPr>
        <p:spPr>
          <a:xfrm>
            <a:off x="6448167" y="1824912"/>
            <a:ext cx="4768000" cy="40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64" name="Google Shape;864;p29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865" name="Google Shape;865;p29"/>
          <p:cNvGrpSpPr/>
          <p:nvPr/>
        </p:nvGrpSpPr>
        <p:grpSpPr>
          <a:xfrm rot="-3094973">
            <a:off x="382997" y="5608862"/>
            <a:ext cx="881923" cy="1238735"/>
            <a:chOff x="2374700" y="1056350"/>
            <a:chExt cx="797300" cy="1119875"/>
          </a:xfrm>
        </p:grpSpPr>
        <p:sp>
          <p:nvSpPr>
            <p:cNvPr id="866" name="Google Shape;866;p29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7" name="Google Shape;867;p29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46882482"/>
      </p:ext>
    </p:extLst>
  </p:cSld>
  <p:clrMapOvr>
    <a:masterClrMapping/>
  </p:clrMapOvr>
  <p:hf sldNum="0"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0"/>
          <p:cNvSpPr txBox="1">
            <a:spLocks noGrp="1"/>
          </p:cNvSpPr>
          <p:nvPr>
            <p:ph type="title"/>
          </p:nvPr>
        </p:nvSpPr>
        <p:spPr>
          <a:xfrm>
            <a:off x="945467" y="1809067"/>
            <a:ext cx="43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5" name="Google Shape;875;p30"/>
          <p:cNvSpPr txBox="1">
            <a:spLocks noGrp="1"/>
          </p:cNvSpPr>
          <p:nvPr>
            <p:ph type="subTitle" idx="1"/>
          </p:nvPr>
        </p:nvSpPr>
        <p:spPr>
          <a:xfrm>
            <a:off x="945467" y="2323833"/>
            <a:ext cx="438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76" name="Google Shape;876;p30"/>
          <p:cNvSpPr txBox="1">
            <a:spLocks noGrp="1"/>
          </p:cNvSpPr>
          <p:nvPr>
            <p:ph type="title" idx="2"/>
          </p:nvPr>
        </p:nvSpPr>
        <p:spPr>
          <a:xfrm>
            <a:off x="945467" y="3275917"/>
            <a:ext cx="43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7" name="Google Shape;877;p30"/>
          <p:cNvSpPr txBox="1">
            <a:spLocks noGrp="1"/>
          </p:cNvSpPr>
          <p:nvPr>
            <p:ph type="subTitle" idx="3"/>
          </p:nvPr>
        </p:nvSpPr>
        <p:spPr>
          <a:xfrm>
            <a:off x="945467" y="3790684"/>
            <a:ext cx="4389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78" name="Google Shape;878;p30"/>
          <p:cNvSpPr txBox="1">
            <a:spLocks noGrp="1"/>
          </p:cNvSpPr>
          <p:nvPr>
            <p:ph type="title" idx="4"/>
          </p:nvPr>
        </p:nvSpPr>
        <p:spPr>
          <a:xfrm>
            <a:off x="945467" y="4742767"/>
            <a:ext cx="43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9" name="Google Shape;879;p30"/>
          <p:cNvSpPr txBox="1">
            <a:spLocks noGrp="1"/>
          </p:cNvSpPr>
          <p:nvPr>
            <p:ph type="subTitle" idx="5"/>
          </p:nvPr>
        </p:nvSpPr>
        <p:spPr>
          <a:xfrm>
            <a:off x="945467" y="5257533"/>
            <a:ext cx="4389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80" name="Google Shape;880;p30"/>
          <p:cNvSpPr txBox="1">
            <a:spLocks noGrp="1"/>
          </p:cNvSpPr>
          <p:nvPr>
            <p:ph type="title" idx="6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881" name="Google Shape;881;p30"/>
          <p:cNvGrpSpPr/>
          <p:nvPr/>
        </p:nvGrpSpPr>
        <p:grpSpPr>
          <a:xfrm rot="-7222932">
            <a:off x="421040" y="144093"/>
            <a:ext cx="881955" cy="1238780"/>
            <a:chOff x="2374700" y="1056350"/>
            <a:chExt cx="797300" cy="1119875"/>
          </a:xfrm>
        </p:grpSpPr>
        <p:sp>
          <p:nvSpPr>
            <p:cNvPr id="882" name="Google Shape;882;p30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89" name="Google Shape;889;p30"/>
          <p:cNvGrpSpPr/>
          <p:nvPr/>
        </p:nvGrpSpPr>
        <p:grpSpPr>
          <a:xfrm rot="8100000" flipH="1">
            <a:off x="10013263" y="4734628"/>
            <a:ext cx="2566035" cy="1818920"/>
            <a:chOff x="193669" y="148127"/>
            <a:chExt cx="1982873" cy="1405549"/>
          </a:xfrm>
        </p:grpSpPr>
        <p:sp>
          <p:nvSpPr>
            <p:cNvPr id="890" name="Google Shape;890;p30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91" name="Google Shape;891;p30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892" name="Google Shape;892;p30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3" name="Google Shape;893;p30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94" name="Google Shape;894;p30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895" name="Google Shape;895;p30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6" name="Google Shape;896;p30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897" name="Google Shape;897;p30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898" name="Google Shape;898;p30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99" name="Google Shape;899;p30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0" name="Google Shape;900;p30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1" name="Google Shape;901;p30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2" name="Google Shape;902;p30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845512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5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17" name="Google Shape;1317;p15"/>
          <p:cNvSpPr txBox="1">
            <a:spLocks noGrp="1"/>
          </p:cNvSpPr>
          <p:nvPr>
            <p:ph type="title"/>
          </p:nvPr>
        </p:nvSpPr>
        <p:spPr>
          <a:xfrm>
            <a:off x="2308667" y="2146267"/>
            <a:ext cx="7574800" cy="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8666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18" name="Google Shape;1318;p15"/>
          <p:cNvSpPr txBox="1">
            <a:spLocks noGrp="1"/>
          </p:cNvSpPr>
          <p:nvPr>
            <p:ph type="subTitle" idx="1"/>
          </p:nvPr>
        </p:nvSpPr>
        <p:spPr>
          <a:xfrm>
            <a:off x="3823600" y="3496233"/>
            <a:ext cx="4544800" cy="9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19" name="Google Shape;1319;p15"/>
          <p:cNvSpPr txBox="1">
            <a:spLocks noGrp="1"/>
          </p:cNvSpPr>
          <p:nvPr>
            <p:ph type="subTitle" idx="2"/>
          </p:nvPr>
        </p:nvSpPr>
        <p:spPr>
          <a:xfrm>
            <a:off x="3823600" y="4439800"/>
            <a:ext cx="4544800" cy="9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2800">
                <a:solidFill>
                  <a:schemeClr val="accent2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320" name="Google Shape;1320;p15"/>
          <p:cNvGrpSpPr/>
          <p:nvPr/>
        </p:nvGrpSpPr>
        <p:grpSpPr>
          <a:xfrm>
            <a:off x="388143" y="474600"/>
            <a:ext cx="727229" cy="888656"/>
            <a:chOff x="2859835" y="2776139"/>
            <a:chExt cx="634581" cy="775442"/>
          </a:xfrm>
        </p:grpSpPr>
        <p:sp>
          <p:nvSpPr>
            <p:cNvPr id="1321" name="Google Shape;1321;p15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24" name="Google Shape;1324;p15"/>
          <p:cNvGrpSpPr/>
          <p:nvPr/>
        </p:nvGrpSpPr>
        <p:grpSpPr>
          <a:xfrm>
            <a:off x="1116858" y="328905"/>
            <a:ext cx="440901" cy="676843"/>
            <a:chOff x="1603769" y="107044"/>
            <a:chExt cx="384731" cy="590613"/>
          </a:xfrm>
        </p:grpSpPr>
        <p:sp>
          <p:nvSpPr>
            <p:cNvPr id="1325" name="Google Shape;1325;p15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32" name="Google Shape;1332;p15"/>
          <p:cNvGrpSpPr/>
          <p:nvPr/>
        </p:nvGrpSpPr>
        <p:grpSpPr>
          <a:xfrm rot="10800000">
            <a:off x="562204" y="1616826"/>
            <a:ext cx="808509" cy="822252"/>
            <a:chOff x="3027518" y="-1395725"/>
            <a:chExt cx="705506" cy="717497"/>
          </a:xfrm>
        </p:grpSpPr>
        <p:sp>
          <p:nvSpPr>
            <p:cNvPr id="1333" name="Google Shape;1333;p15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2" name="Google Shape;1342;p15"/>
          <p:cNvGrpSpPr/>
          <p:nvPr/>
        </p:nvGrpSpPr>
        <p:grpSpPr>
          <a:xfrm>
            <a:off x="1394592" y="1162025"/>
            <a:ext cx="211899" cy="270316"/>
            <a:chOff x="2947570" y="-1075969"/>
            <a:chExt cx="184903" cy="235878"/>
          </a:xfrm>
        </p:grpSpPr>
        <p:sp>
          <p:nvSpPr>
            <p:cNvPr id="1343" name="Google Shape;1343;p15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6" name="Google Shape;1346;p15"/>
          <p:cNvGrpSpPr/>
          <p:nvPr/>
        </p:nvGrpSpPr>
        <p:grpSpPr>
          <a:xfrm>
            <a:off x="364279" y="682346"/>
            <a:ext cx="147765" cy="147765"/>
            <a:chOff x="794923" y="2795124"/>
            <a:chExt cx="128941" cy="128941"/>
          </a:xfrm>
        </p:grpSpPr>
        <p:sp>
          <p:nvSpPr>
            <p:cNvPr id="1347" name="Google Shape;1347;p15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9" name="Google Shape;1349;p15"/>
          <p:cNvGrpSpPr/>
          <p:nvPr/>
        </p:nvGrpSpPr>
        <p:grpSpPr>
          <a:xfrm>
            <a:off x="1745422" y="604319"/>
            <a:ext cx="249684" cy="249685"/>
            <a:chOff x="1447449" y="4268259"/>
            <a:chExt cx="217875" cy="217875"/>
          </a:xfrm>
        </p:grpSpPr>
        <p:sp>
          <p:nvSpPr>
            <p:cNvPr id="1350" name="Google Shape;1350;p15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58" name="Google Shape;1358;p15"/>
          <p:cNvGrpSpPr/>
          <p:nvPr/>
        </p:nvGrpSpPr>
        <p:grpSpPr>
          <a:xfrm>
            <a:off x="2227573" y="260466"/>
            <a:ext cx="211899" cy="270316"/>
            <a:chOff x="2947570" y="-1075969"/>
            <a:chExt cx="184903" cy="235878"/>
          </a:xfrm>
        </p:grpSpPr>
        <p:sp>
          <p:nvSpPr>
            <p:cNvPr id="1359" name="Google Shape;1359;p15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62" name="Google Shape;1362;p15"/>
          <p:cNvGrpSpPr/>
          <p:nvPr/>
        </p:nvGrpSpPr>
        <p:grpSpPr>
          <a:xfrm>
            <a:off x="745386" y="5939761"/>
            <a:ext cx="411153" cy="410019"/>
            <a:chOff x="2601030" y="2721166"/>
            <a:chExt cx="358773" cy="357783"/>
          </a:xfrm>
        </p:grpSpPr>
        <p:sp>
          <p:nvSpPr>
            <p:cNvPr id="1363" name="Google Shape;1363;p15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71" name="Google Shape;1371;p15"/>
          <p:cNvGrpSpPr/>
          <p:nvPr/>
        </p:nvGrpSpPr>
        <p:grpSpPr>
          <a:xfrm>
            <a:off x="11116190" y="594486"/>
            <a:ext cx="249684" cy="249685"/>
            <a:chOff x="1447449" y="4268259"/>
            <a:chExt cx="217875" cy="217875"/>
          </a:xfrm>
        </p:grpSpPr>
        <p:sp>
          <p:nvSpPr>
            <p:cNvPr id="1372" name="Google Shape;1372;p15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80" name="Google Shape;1380;p15"/>
          <p:cNvGrpSpPr/>
          <p:nvPr/>
        </p:nvGrpSpPr>
        <p:grpSpPr>
          <a:xfrm rot="3599929">
            <a:off x="10398789" y="5100682"/>
            <a:ext cx="956329" cy="1001009"/>
            <a:chOff x="3153626" y="-2653955"/>
            <a:chExt cx="834426" cy="873411"/>
          </a:xfrm>
        </p:grpSpPr>
        <p:sp>
          <p:nvSpPr>
            <p:cNvPr id="1381" name="Google Shape;1381;p15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88" name="Google Shape;1388;p15"/>
          <p:cNvGrpSpPr/>
          <p:nvPr/>
        </p:nvGrpSpPr>
        <p:grpSpPr>
          <a:xfrm>
            <a:off x="11468414" y="4108990"/>
            <a:ext cx="222199" cy="223333"/>
            <a:chOff x="3407917" y="-1400250"/>
            <a:chExt cx="193891" cy="194881"/>
          </a:xfrm>
        </p:grpSpPr>
        <p:sp>
          <p:nvSpPr>
            <p:cNvPr id="1389" name="Google Shape;1389;p15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97" name="Google Shape;1397;p15"/>
          <p:cNvGrpSpPr/>
          <p:nvPr/>
        </p:nvGrpSpPr>
        <p:grpSpPr>
          <a:xfrm>
            <a:off x="11048265" y="5696014"/>
            <a:ext cx="768416" cy="771863"/>
            <a:chOff x="1889565" y="-3382437"/>
            <a:chExt cx="670520" cy="673527"/>
          </a:xfrm>
        </p:grpSpPr>
        <p:sp>
          <p:nvSpPr>
            <p:cNvPr id="1398" name="Google Shape;1398;p15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03" name="Google Shape;1403;p15"/>
          <p:cNvGrpSpPr/>
          <p:nvPr/>
        </p:nvGrpSpPr>
        <p:grpSpPr>
          <a:xfrm>
            <a:off x="11444094" y="4919941"/>
            <a:ext cx="270273" cy="663097"/>
            <a:chOff x="6219428" y="3871144"/>
            <a:chExt cx="235841" cy="578619"/>
          </a:xfrm>
        </p:grpSpPr>
        <p:sp>
          <p:nvSpPr>
            <p:cNvPr id="1404" name="Google Shape;1404;p15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5" name="Google Shape;1405;p15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6" name="Google Shape;1406;p15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07" name="Google Shape;1407;p15"/>
          <p:cNvGrpSpPr/>
          <p:nvPr/>
        </p:nvGrpSpPr>
        <p:grpSpPr>
          <a:xfrm>
            <a:off x="11134435" y="4610541"/>
            <a:ext cx="262288" cy="333313"/>
            <a:chOff x="2079424" y="521748"/>
            <a:chExt cx="228873" cy="290850"/>
          </a:xfrm>
        </p:grpSpPr>
        <p:sp>
          <p:nvSpPr>
            <p:cNvPr id="1408" name="Google Shape;1408;p15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9" name="Google Shape;1409;p15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0" name="Google Shape;1410;p15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11" name="Google Shape;1411;p15"/>
          <p:cNvGrpSpPr/>
          <p:nvPr/>
        </p:nvGrpSpPr>
        <p:grpSpPr>
          <a:xfrm rot="-5400000">
            <a:off x="9789120" y="5870220"/>
            <a:ext cx="639057" cy="639057"/>
            <a:chOff x="3560335" y="-646412"/>
            <a:chExt cx="557642" cy="557642"/>
          </a:xfrm>
        </p:grpSpPr>
        <p:sp>
          <p:nvSpPr>
            <p:cNvPr id="1412" name="Google Shape;1412;p15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3" name="Google Shape;1413;p15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4" name="Google Shape;1414;p15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5" name="Google Shape;1415;p15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6" name="Google Shape;1416;p15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7" name="Google Shape;1417;p15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8" name="Google Shape;1418;p15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9" name="Google Shape;1419;p15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0" name="Google Shape;1420;p15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668994370"/>
      </p:ext>
    </p:extLst>
  </p:cSld>
  <p:clrMapOvr>
    <a:masterClrMapping/>
  </p:clrMapOvr>
  <p:hf sldNum="0" hdr="0" ft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1"/>
          <p:cNvSpPr txBox="1">
            <a:spLocks noGrp="1"/>
          </p:cNvSpPr>
          <p:nvPr>
            <p:ph type="title"/>
          </p:nvPr>
        </p:nvSpPr>
        <p:spPr>
          <a:xfrm>
            <a:off x="1453467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5" name="Google Shape;905;p31"/>
          <p:cNvSpPr txBox="1">
            <a:spLocks noGrp="1"/>
          </p:cNvSpPr>
          <p:nvPr>
            <p:ph type="subTitle" idx="1"/>
          </p:nvPr>
        </p:nvSpPr>
        <p:spPr>
          <a:xfrm>
            <a:off x="1453467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1"/>
          <p:cNvSpPr txBox="1">
            <a:spLocks noGrp="1"/>
          </p:cNvSpPr>
          <p:nvPr>
            <p:ph type="title" idx="2"/>
          </p:nvPr>
        </p:nvSpPr>
        <p:spPr>
          <a:xfrm>
            <a:off x="4645893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7" name="Google Shape;907;p31"/>
          <p:cNvSpPr txBox="1">
            <a:spLocks noGrp="1"/>
          </p:cNvSpPr>
          <p:nvPr>
            <p:ph type="subTitle" idx="3"/>
          </p:nvPr>
        </p:nvSpPr>
        <p:spPr>
          <a:xfrm>
            <a:off x="4645899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1"/>
          <p:cNvSpPr txBox="1">
            <a:spLocks noGrp="1"/>
          </p:cNvSpPr>
          <p:nvPr>
            <p:ph type="title" idx="4"/>
          </p:nvPr>
        </p:nvSpPr>
        <p:spPr>
          <a:xfrm>
            <a:off x="7838329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9" name="Google Shape;909;p31"/>
          <p:cNvSpPr txBox="1">
            <a:spLocks noGrp="1"/>
          </p:cNvSpPr>
          <p:nvPr>
            <p:ph type="subTitle" idx="5"/>
          </p:nvPr>
        </p:nvSpPr>
        <p:spPr>
          <a:xfrm>
            <a:off x="7838329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1"/>
          <p:cNvSpPr txBox="1">
            <a:spLocks noGrp="1"/>
          </p:cNvSpPr>
          <p:nvPr>
            <p:ph type="title" idx="6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911" name="Google Shape;911;p31"/>
          <p:cNvGrpSpPr/>
          <p:nvPr/>
        </p:nvGrpSpPr>
        <p:grpSpPr>
          <a:xfrm rot="7047972">
            <a:off x="9708322" y="-4310812"/>
            <a:ext cx="2537260" cy="9683099"/>
            <a:chOff x="9065175" y="1446600"/>
            <a:chExt cx="682175" cy="2603425"/>
          </a:xfrm>
        </p:grpSpPr>
        <p:sp>
          <p:nvSpPr>
            <p:cNvPr id="912" name="Google Shape;912;p3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5" name="Google Shape;915;p3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6" name="Google Shape;916;p3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7" name="Google Shape;917;p3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8" name="Google Shape;918;p3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9" name="Google Shape;919;p3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0" name="Google Shape;920;p3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1" name="Google Shape;921;p3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2" name="Google Shape;922;p3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3" name="Google Shape;923;p3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4" name="Google Shape;924;p3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5" name="Google Shape;925;p3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6" name="Google Shape;926;p3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7" name="Google Shape;927;p3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8" name="Google Shape;928;p3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9" name="Google Shape;929;p3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0" name="Google Shape;930;p3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1" name="Google Shape;931;p3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3" name="Google Shape;933;p3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4" name="Google Shape;934;p3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5" name="Google Shape;935;p3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6" name="Google Shape;936;p3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7" name="Google Shape;937;p3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8" name="Google Shape;938;p31"/>
          <p:cNvGrpSpPr/>
          <p:nvPr/>
        </p:nvGrpSpPr>
        <p:grpSpPr>
          <a:xfrm rot="7047972">
            <a:off x="-435511" y="1736588"/>
            <a:ext cx="2537260" cy="9683099"/>
            <a:chOff x="9065175" y="1446600"/>
            <a:chExt cx="682175" cy="2603425"/>
          </a:xfrm>
        </p:grpSpPr>
        <p:sp>
          <p:nvSpPr>
            <p:cNvPr id="939" name="Google Shape;939;p3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4" name="Google Shape;944;p3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7" name="Google Shape;947;p3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8" name="Google Shape;948;p3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1" name="Google Shape;951;p3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6" name="Google Shape;956;p3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7" name="Google Shape;957;p3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9" name="Google Shape;959;p3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0" name="Google Shape;960;p3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2" name="Google Shape;962;p3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3" name="Google Shape;963;p3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4" name="Google Shape;964;p3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65" name="Google Shape;965;p31"/>
          <p:cNvGrpSpPr/>
          <p:nvPr/>
        </p:nvGrpSpPr>
        <p:grpSpPr>
          <a:xfrm rot="-7833381">
            <a:off x="11055063" y="5357139"/>
            <a:ext cx="881916" cy="1238725"/>
            <a:chOff x="2374700" y="1056350"/>
            <a:chExt cx="797300" cy="1119875"/>
          </a:xfrm>
        </p:grpSpPr>
        <p:sp>
          <p:nvSpPr>
            <p:cNvPr id="966" name="Google Shape;966;p3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7" name="Google Shape;967;p3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8" name="Google Shape;968;p3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0" name="Google Shape;970;p3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1" name="Google Shape;971;p3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2" name="Google Shape;972;p3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72278530"/>
      </p:ext>
    </p:extLst>
  </p:cSld>
  <p:clrMapOvr>
    <a:masterClrMapping/>
  </p:clrMapOvr>
  <p:hf sldNum="0"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2"/>
          <p:cNvSpPr txBox="1">
            <a:spLocks noGrp="1"/>
          </p:cNvSpPr>
          <p:nvPr>
            <p:ph type="title"/>
          </p:nvPr>
        </p:nvSpPr>
        <p:spPr>
          <a:xfrm>
            <a:off x="3418904" y="18528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5" name="Google Shape;975;p32"/>
          <p:cNvSpPr txBox="1">
            <a:spLocks noGrp="1"/>
          </p:cNvSpPr>
          <p:nvPr>
            <p:ph type="subTitle" idx="1"/>
          </p:nvPr>
        </p:nvSpPr>
        <p:spPr>
          <a:xfrm>
            <a:off x="3418904" y="26349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6" name="Google Shape;976;p32"/>
          <p:cNvSpPr txBox="1">
            <a:spLocks noGrp="1"/>
          </p:cNvSpPr>
          <p:nvPr>
            <p:ph type="title" idx="2"/>
          </p:nvPr>
        </p:nvSpPr>
        <p:spPr>
          <a:xfrm>
            <a:off x="8564448" y="18528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7" name="Google Shape;977;p32"/>
          <p:cNvSpPr txBox="1">
            <a:spLocks noGrp="1"/>
          </p:cNvSpPr>
          <p:nvPr>
            <p:ph type="subTitle" idx="3"/>
          </p:nvPr>
        </p:nvSpPr>
        <p:spPr>
          <a:xfrm>
            <a:off x="8564443" y="26349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8" name="Google Shape;978;p32"/>
          <p:cNvSpPr txBox="1">
            <a:spLocks noGrp="1"/>
          </p:cNvSpPr>
          <p:nvPr>
            <p:ph type="title" idx="4"/>
          </p:nvPr>
        </p:nvSpPr>
        <p:spPr>
          <a:xfrm>
            <a:off x="3418904" y="41704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rgbClr val="FF7C6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9" name="Google Shape;979;p32"/>
          <p:cNvSpPr txBox="1">
            <a:spLocks noGrp="1"/>
          </p:cNvSpPr>
          <p:nvPr>
            <p:ph type="subTitle" idx="5"/>
          </p:nvPr>
        </p:nvSpPr>
        <p:spPr>
          <a:xfrm>
            <a:off x="3418904" y="49525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80" name="Google Shape;980;p32"/>
          <p:cNvSpPr txBox="1">
            <a:spLocks noGrp="1"/>
          </p:cNvSpPr>
          <p:nvPr>
            <p:ph type="title" idx="6"/>
          </p:nvPr>
        </p:nvSpPr>
        <p:spPr>
          <a:xfrm>
            <a:off x="8564448" y="41704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1" name="Google Shape;981;p32"/>
          <p:cNvSpPr txBox="1">
            <a:spLocks noGrp="1"/>
          </p:cNvSpPr>
          <p:nvPr>
            <p:ph type="subTitle" idx="7"/>
          </p:nvPr>
        </p:nvSpPr>
        <p:spPr>
          <a:xfrm>
            <a:off x="8564443" y="49525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82" name="Google Shape;982;p32"/>
          <p:cNvSpPr txBox="1">
            <a:spLocks noGrp="1"/>
          </p:cNvSpPr>
          <p:nvPr>
            <p:ph type="title" idx="8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983" name="Google Shape;983;p32"/>
          <p:cNvGrpSpPr/>
          <p:nvPr/>
        </p:nvGrpSpPr>
        <p:grpSpPr>
          <a:xfrm rot="7104810">
            <a:off x="10274037" y="-2473939"/>
            <a:ext cx="1894136" cy="7228705"/>
            <a:chOff x="9065175" y="1446600"/>
            <a:chExt cx="682175" cy="2603425"/>
          </a:xfrm>
        </p:grpSpPr>
        <p:sp>
          <p:nvSpPr>
            <p:cNvPr id="984" name="Google Shape;984;p32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10" name="Google Shape;1010;p32"/>
          <p:cNvGrpSpPr/>
          <p:nvPr/>
        </p:nvGrpSpPr>
        <p:grpSpPr>
          <a:xfrm rot="9258730">
            <a:off x="71371" y="5638473"/>
            <a:ext cx="881908" cy="1238715"/>
            <a:chOff x="2374700" y="1056350"/>
            <a:chExt cx="797300" cy="1119875"/>
          </a:xfrm>
        </p:grpSpPr>
        <p:sp>
          <p:nvSpPr>
            <p:cNvPr id="1011" name="Google Shape;1011;p3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210800813"/>
      </p:ext>
    </p:extLst>
  </p:cSld>
  <p:clrMapOvr>
    <a:masterClrMapping/>
  </p:clrMapOvr>
  <p:hf sldNum="0"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33"/>
          <p:cNvSpPr txBox="1">
            <a:spLocks noGrp="1"/>
          </p:cNvSpPr>
          <p:nvPr>
            <p:ph type="title"/>
          </p:nvPr>
        </p:nvSpPr>
        <p:spPr>
          <a:xfrm>
            <a:off x="1046899" y="24470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0" name="Google Shape;1020;p33"/>
          <p:cNvSpPr txBox="1">
            <a:spLocks noGrp="1"/>
          </p:cNvSpPr>
          <p:nvPr>
            <p:ph type="subTitle" idx="1"/>
          </p:nvPr>
        </p:nvSpPr>
        <p:spPr>
          <a:xfrm>
            <a:off x="1265099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1" name="Google Shape;1021;p33"/>
          <p:cNvSpPr txBox="1">
            <a:spLocks noGrp="1"/>
          </p:cNvSpPr>
          <p:nvPr>
            <p:ph type="title" idx="2"/>
          </p:nvPr>
        </p:nvSpPr>
        <p:spPr>
          <a:xfrm>
            <a:off x="4551400" y="2447000"/>
            <a:ext cx="30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2" name="Google Shape;1022;p33"/>
          <p:cNvSpPr txBox="1">
            <a:spLocks noGrp="1"/>
          </p:cNvSpPr>
          <p:nvPr>
            <p:ph type="subTitle" idx="3"/>
          </p:nvPr>
        </p:nvSpPr>
        <p:spPr>
          <a:xfrm>
            <a:off x="4772000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3" name="Google Shape;1023;p33"/>
          <p:cNvSpPr txBox="1">
            <a:spLocks noGrp="1"/>
          </p:cNvSpPr>
          <p:nvPr>
            <p:ph type="title" idx="4"/>
          </p:nvPr>
        </p:nvSpPr>
        <p:spPr>
          <a:xfrm>
            <a:off x="1046899" y="47646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4" name="Google Shape;1024;p33"/>
          <p:cNvSpPr txBox="1">
            <a:spLocks noGrp="1"/>
          </p:cNvSpPr>
          <p:nvPr>
            <p:ph type="subTitle" idx="5"/>
          </p:nvPr>
        </p:nvSpPr>
        <p:spPr>
          <a:xfrm>
            <a:off x="1265099" y="5343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5" name="Google Shape;1025;p33"/>
          <p:cNvSpPr txBox="1">
            <a:spLocks noGrp="1"/>
          </p:cNvSpPr>
          <p:nvPr>
            <p:ph type="title" idx="6"/>
          </p:nvPr>
        </p:nvSpPr>
        <p:spPr>
          <a:xfrm>
            <a:off x="4551400" y="4764600"/>
            <a:ext cx="30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6" name="Google Shape;1026;p33"/>
          <p:cNvSpPr txBox="1">
            <a:spLocks noGrp="1"/>
          </p:cNvSpPr>
          <p:nvPr>
            <p:ph type="subTitle" idx="7"/>
          </p:nvPr>
        </p:nvSpPr>
        <p:spPr>
          <a:xfrm>
            <a:off x="4772000" y="5343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7" name="Google Shape;1027;p33"/>
          <p:cNvSpPr txBox="1">
            <a:spLocks noGrp="1"/>
          </p:cNvSpPr>
          <p:nvPr>
            <p:ph type="title" idx="8"/>
          </p:nvPr>
        </p:nvSpPr>
        <p:spPr>
          <a:xfrm>
            <a:off x="8060701" y="24470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8" name="Google Shape;1028;p33"/>
          <p:cNvSpPr txBox="1">
            <a:spLocks noGrp="1"/>
          </p:cNvSpPr>
          <p:nvPr>
            <p:ph type="subTitle" idx="9"/>
          </p:nvPr>
        </p:nvSpPr>
        <p:spPr>
          <a:xfrm>
            <a:off x="8278901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9" name="Google Shape;1029;p33"/>
          <p:cNvSpPr txBox="1">
            <a:spLocks noGrp="1"/>
          </p:cNvSpPr>
          <p:nvPr>
            <p:ph type="title" idx="13"/>
          </p:nvPr>
        </p:nvSpPr>
        <p:spPr>
          <a:xfrm>
            <a:off x="8060701" y="47646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30" name="Google Shape;1030;p33"/>
          <p:cNvSpPr txBox="1">
            <a:spLocks noGrp="1"/>
          </p:cNvSpPr>
          <p:nvPr>
            <p:ph type="subTitle" idx="14"/>
          </p:nvPr>
        </p:nvSpPr>
        <p:spPr>
          <a:xfrm>
            <a:off x="8278901" y="5343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1" name="Google Shape;1031;p33"/>
          <p:cNvSpPr txBox="1">
            <a:spLocks noGrp="1"/>
          </p:cNvSpPr>
          <p:nvPr>
            <p:ph type="title" idx="15"/>
          </p:nvPr>
        </p:nvSpPr>
        <p:spPr>
          <a:xfrm>
            <a:off x="946400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032" name="Google Shape;1032;p33"/>
          <p:cNvGrpSpPr/>
          <p:nvPr/>
        </p:nvGrpSpPr>
        <p:grpSpPr>
          <a:xfrm rot="-9899978">
            <a:off x="10674716" y="1807748"/>
            <a:ext cx="2127856" cy="8120664"/>
            <a:chOff x="9065175" y="1446600"/>
            <a:chExt cx="682175" cy="2603425"/>
          </a:xfrm>
        </p:grpSpPr>
        <p:sp>
          <p:nvSpPr>
            <p:cNvPr id="1033" name="Google Shape;1033;p33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6" name="Google Shape;1046;p33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9" name="Google Shape;1059;p33"/>
          <p:cNvGrpSpPr/>
          <p:nvPr/>
        </p:nvGrpSpPr>
        <p:grpSpPr>
          <a:xfrm rot="-2700000">
            <a:off x="300300" y="5579121"/>
            <a:ext cx="881896" cy="1238697"/>
            <a:chOff x="2374700" y="1056350"/>
            <a:chExt cx="797300" cy="1119875"/>
          </a:xfrm>
        </p:grpSpPr>
        <p:sp>
          <p:nvSpPr>
            <p:cNvPr id="1060" name="Google Shape;1060;p33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67" name="Google Shape;1067;p33"/>
          <p:cNvGrpSpPr/>
          <p:nvPr/>
        </p:nvGrpSpPr>
        <p:grpSpPr>
          <a:xfrm rot="5688289">
            <a:off x="-907430" y="385981"/>
            <a:ext cx="2566131" cy="1818988"/>
            <a:chOff x="193669" y="148127"/>
            <a:chExt cx="1982873" cy="1405549"/>
          </a:xfrm>
        </p:grpSpPr>
        <p:sp>
          <p:nvSpPr>
            <p:cNvPr id="1068" name="Google Shape;1068;p33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069" name="Google Shape;1069;p33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070" name="Google Shape;1070;p33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1" name="Google Shape;1071;p33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2" name="Google Shape;1072;p33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1073" name="Google Shape;1073;p33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4" name="Google Shape;1074;p33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075" name="Google Shape;1075;p33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1076" name="Google Shape;1076;p33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77" name="Google Shape;1077;p33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78" name="Google Shape;1078;p33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79" name="Google Shape;1079;p33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80" name="Google Shape;1080;p33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24373361"/>
      </p:ext>
    </p:extLst>
  </p:cSld>
  <p:clrMapOvr>
    <a:masterClrMapping/>
  </p:clrMapOvr>
  <p:hf sldNum="0"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4"/>
          <p:cNvSpPr txBox="1">
            <a:spLocks noGrp="1"/>
          </p:cNvSpPr>
          <p:nvPr>
            <p:ph type="ctrTitle"/>
          </p:nvPr>
        </p:nvSpPr>
        <p:spPr>
          <a:xfrm>
            <a:off x="6096000" y="622300"/>
            <a:ext cx="4950800" cy="18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77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83" name="Google Shape;1083;p34"/>
          <p:cNvSpPr txBox="1">
            <a:spLocks noGrp="1"/>
          </p:cNvSpPr>
          <p:nvPr>
            <p:ph type="subTitle" idx="1"/>
          </p:nvPr>
        </p:nvSpPr>
        <p:spPr>
          <a:xfrm>
            <a:off x="6096000" y="2359767"/>
            <a:ext cx="4950800" cy="1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84" name="Google Shape;1084;p34"/>
          <p:cNvSpPr txBox="1"/>
          <p:nvPr/>
        </p:nvSpPr>
        <p:spPr>
          <a:xfrm>
            <a:off x="6400800" y="4309767"/>
            <a:ext cx="46460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CREDITS: This presentation template was created by </a:t>
            </a:r>
            <a:r>
              <a:rPr lang="en" sz="16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, including icons by </a:t>
            </a:r>
            <a:r>
              <a:rPr lang="en" sz="16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 and infographics &amp; images by </a:t>
            </a:r>
            <a:r>
              <a:rPr lang="en" sz="16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rgbClr val="434343"/>
              </a:solidFill>
              <a:highlight>
                <a:schemeClr val="accent4"/>
              </a:highlight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1085" name="Google Shape;1085;p34"/>
          <p:cNvGrpSpPr/>
          <p:nvPr/>
        </p:nvGrpSpPr>
        <p:grpSpPr>
          <a:xfrm rot="-7779651">
            <a:off x="10716222" y="5272311"/>
            <a:ext cx="1163855" cy="1412883"/>
            <a:chOff x="3397302" y="3304800"/>
            <a:chExt cx="1031123" cy="1251750"/>
          </a:xfrm>
        </p:grpSpPr>
        <p:sp>
          <p:nvSpPr>
            <p:cNvPr id="1086" name="Google Shape;1086;p34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88243546"/>
      </p:ext>
    </p:extLst>
  </p:cSld>
  <p:clrMapOvr>
    <a:masterClrMapping/>
  </p:clrMapOvr>
  <p:hf sldNum="0"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35"/>
          <p:cNvGrpSpPr/>
          <p:nvPr/>
        </p:nvGrpSpPr>
        <p:grpSpPr>
          <a:xfrm rot="1660742">
            <a:off x="-112957" y="-2874498"/>
            <a:ext cx="2127853" cy="8120652"/>
            <a:chOff x="9065175" y="1446600"/>
            <a:chExt cx="682175" cy="2603425"/>
          </a:xfrm>
        </p:grpSpPr>
        <p:sp>
          <p:nvSpPr>
            <p:cNvPr id="1098" name="Google Shape;1098;p3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9" name="Google Shape;1099;p3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5" name="Google Shape;1105;p3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6" name="Google Shape;1116;p3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4" name="Google Shape;1124;p35"/>
          <p:cNvGrpSpPr/>
          <p:nvPr/>
        </p:nvGrpSpPr>
        <p:grpSpPr>
          <a:xfrm rot="8100000">
            <a:off x="10983691" y="85012"/>
            <a:ext cx="881896" cy="1238697"/>
            <a:chOff x="2374700" y="1056350"/>
            <a:chExt cx="797300" cy="1119875"/>
          </a:xfrm>
        </p:grpSpPr>
        <p:sp>
          <p:nvSpPr>
            <p:cNvPr id="1125" name="Google Shape;1125;p35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32" name="Google Shape;1132;p35"/>
          <p:cNvGrpSpPr/>
          <p:nvPr/>
        </p:nvGrpSpPr>
        <p:grpSpPr>
          <a:xfrm rot="-5111711">
            <a:off x="10507185" y="4697861"/>
            <a:ext cx="2566131" cy="1818988"/>
            <a:chOff x="193669" y="148127"/>
            <a:chExt cx="1982873" cy="1405549"/>
          </a:xfrm>
        </p:grpSpPr>
        <p:sp>
          <p:nvSpPr>
            <p:cNvPr id="1133" name="Google Shape;1133;p3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134" name="Google Shape;1134;p3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135" name="Google Shape;1135;p3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6" name="Google Shape;1136;p3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137" name="Google Shape;1137;p35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1138" name="Google Shape;1138;p3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9" name="Google Shape;1139;p3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140" name="Google Shape;1140;p35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1141" name="Google Shape;1141;p3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2" name="Google Shape;1142;p3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3" name="Google Shape;1143;p3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4" name="Google Shape;1144;p35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5" name="Google Shape;1145;p35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7722664"/>
      </p:ext>
    </p:extLst>
  </p:cSld>
  <p:clrMapOvr>
    <a:masterClrMapping/>
  </p:clrMapOvr>
  <p:hf sldNum="0"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Google Shape;1147;p36"/>
          <p:cNvGrpSpPr/>
          <p:nvPr/>
        </p:nvGrpSpPr>
        <p:grpSpPr>
          <a:xfrm rot="-7047972" flipH="1">
            <a:off x="72489" y="-4310812"/>
            <a:ext cx="2537260" cy="9683099"/>
            <a:chOff x="9065175" y="1446600"/>
            <a:chExt cx="682175" cy="2603425"/>
          </a:xfrm>
        </p:grpSpPr>
        <p:sp>
          <p:nvSpPr>
            <p:cNvPr id="1148" name="Google Shape;1148;p36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0" name="Google Shape;1150;p36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1" name="Google Shape;1151;p36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2" name="Google Shape;1152;p36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6" name="Google Shape;1156;p36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7" name="Google Shape;1157;p36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8" name="Google Shape;1158;p36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0" name="Google Shape;1160;p36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2" name="Google Shape;1162;p36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Google Shape;1163;p36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4" name="Google Shape;1164;p36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6" name="Google Shape;1166;p36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7" name="Google Shape;1167;p36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8" name="Google Shape;1168;p36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9" name="Google Shape;1169;p36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0" name="Google Shape;1170;p36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1" name="Google Shape;1171;p36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2" name="Google Shape;1172;p36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3" name="Google Shape;1173;p36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4" name="Google Shape;1174;p36"/>
          <p:cNvGrpSpPr/>
          <p:nvPr/>
        </p:nvGrpSpPr>
        <p:grpSpPr>
          <a:xfrm rot="-7047972" flipH="1">
            <a:off x="10216322" y="1736588"/>
            <a:ext cx="2537260" cy="9683099"/>
            <a:chOff x="9065175" y="1446600"/>
            <a:chExt cx="682175" cy="2603425"/>
          </a:xfrm>
        </p:grpSpPr>
        <p:sp>
          <p:nvSpPr>
            <p:cNvPr id="1175" name="Google Shape;1175;p36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6" name="Google Shape;1176;p36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7" name="Google Shape;1177;p36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8" name="Google Shape;1178;p36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9" name="Google Shape;1179;p36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5" name="Google Shape;1185;p36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7" name="Google Shape;1187;p36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8" name="Google Shape;1188;p36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36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2" name="Google Shape;1192;p36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3" name="Google Shape;1193;p36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4" name="Google Shape;1194;p36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5" name="Google Shape;1195;p36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Google Shape;1196;p36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7" name="Google Shape;1197;p36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8" name="Google Shape;1198;p36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9" name="Google Shape;1199;p36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0" name="Google Shape;1200;p36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1" name="Google Shape;1201;p36"/>
          <p:cNvGrpSpPr/>
          <p:nvPr/>
        </p:nvGrpSpPr>
        <p:grpSpPr>
          <a:xfrm rot="7833381" flipH="1">
            <a:off x="381090" y="5357139"/>
            <a:ext cx="881916" cy="1238725"/>
            <a:chOff x="2374700" y="1056350"/>
            <a:chExt cx="797300" cy="1119875"/>
          </a:xfrm>
        </p:grpSpPr>
        <p:sp>
          <p:nvSpPr>
            <p:cNvPr id="1202" name="Google Shape;1202;p36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3" name="Google Shape;1203;p36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4" name="Google Shape;1204;p36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5" name="Google Shape;1205;p36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7" name="Google Shape;1207;p36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8" name="Google Shape;1208;p36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203251576"/>
      </p:ext>
    </p:extLst>
  </p:cSld>
  <p:clrMapOvr>
    <a:masterClrMapping/>
  </p:clrMapOvr>
  <p:hf sldNum="0"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37"/>
          <p:cNvGrpSpPr/>
          <p:nvPr/>
        </p:nvGrpSpPr>
        <p:grpSpPr>
          <a:xfrm rot="-3752028">
            <a:off x="7920543" y="-4394684"/>
            <a:ext cx="2537260" cy="9683099"/>
            <a:chOff x="9065175" y="1446600"/>
            <a:chExt cx="682175" cy="2603425"/>
          </a:xfrm>
        </p:grpSpPr>
        <p:sp>
          <p:nvSpPr>
            <p:cNvPr id="1211" name="Google Shape;1211;p37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2" name="Google Shape;1212;p37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3" name="Google Shape;1213;p37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4" name="Google Shape;1214;p37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5" name="Google Shape;1215;p37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6" name="Google Shape;1216;p37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8" name="Google Shape;1218;p37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9" name="Google Shape;1219;p37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Google Shape;1220;p37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1" name="Google Shape;1221;p37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2" name="Google Shape;1222;p37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3" name="Google Shape;1223;p37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4" name="Google Shape;1224;p37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5" name="Google Shape;1225;p37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6" name="Google Shape;1226;p37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7" name="Google Shape;1227;p37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8" name="Google Shape;1228;p37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9" name="Google Shape;1229;p37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3" name="Google Shape;1233;p37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4" name="Google Shape;1234;p37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5" name="Google Shape;1235;p37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6" name="Google Shape;1236;p37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37" name="Google Shape;1237;p37"/>
          <p:cNvGrpSpPr/>
          <p:nvPr/>
        </p:nvGrpSpPr>
        <p:grpSpPr>
          <a:xfrm rot="-2422775">
            <a:off x="-415698" y="4581159"/>
            <a:ext cx="2378495" cy="2521109"/>
            <a:chOff x="3403900" y="3304800"/>
            <a:chExt cx="1556050" cy="1649350"/>
          </a:xfrm>
        </p:grpSpPr>
        <p:sp>
          <p:nvSpPr>
            <p:cNvPr id="1238" name="Google Shape;1238;p37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9" name="Google Shape;1239;p37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0" name="Google Shape;1240;p37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1" name="Google Shape;1241;p37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2" name="Google Shape;1242;p37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3" name="Google Shape;1243;p37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4" name="Google Shape;1244;p37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5" name="Google Shape;1245;p37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6" name="Google Shape;1246;p37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7" name="Google Shape;1247;p37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8" name="Google Shape;1248;p37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9" name="Google Shape;1249;p37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0" name="Google Shape;1250;p37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1" name="Google Shape;1251;p37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2" name="Google Shape;1252;p37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3" name="Google Shape;1253;p37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6" name="Google Shape;1256;p37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96197169"/>
      </p:ext>
    </p:extLst>
  </p:cSld>
  <p:clrMapOvr>
    <a:masterClrMapping/>
  </p:clrMapOvr>
  <p:hf sldNum="0"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Google Shape;1258;p38"/>
          <p:cNvGrpSpPr/>
          <p:nvPr/>
        </p:nvGrpSpPr>
        <p:grpSpPr>
          <a:xfrm rot="-5121615">
            <a:off x="10088159" y="4698129"/>
            <a:ext cx="1955120" cy="1841448"/>
            <a:chOff x="1404300" y="937325"/>
            <a:chExt cx="1767700" cy="1664925"/>
          </a:xfrm>
        </p:grpSpPr>
        <p:sp>
          <p:nvSpPr>
            <p:cNvPr id="1259" name="Google Shape;1259;p3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0" name="Google Shape;1260;p3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1" name="Google Shape;1261;p38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5" name="Google Shape;1265;p38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6" name="Google Shape;1266;p38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7" name="Google Shape;1267;p3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8" name="Google Shape;1268;p38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9" name="Google Shape;1269;p38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0" name="Google Shape;1270;p38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1" name="Google Shape;1271;p3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2" name="Google Shape;1272;p3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3" name="Google Shape;1273;p3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4" name="Google Shape;1274;p38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5" name="Google Shape;1275;p3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6" name="Google Shape;1276;p38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7" name="Google Shape;1277;p38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8" name="Google Shape;1278;p38"/>
          <p:cNvGrpSpPr/>
          <p:nvPr/>
        </p:nvGrpSpPr>
        <p:grpSpPr>
          <a:xfrm rot="5400000">
            <a:off x="575412" y="257217"/>
            <a:ext cx="2044443" cy="2167025"/>
            <a:chOff x="3403900" y="3304800"/>
            <a:chExt cx="1556050" cy="1649350"/>
          </a:xfrm>
        </p:grpSpPr>
        <p:sp>
          <p:nvSpPr>
            <p:cNvPr id="1279" name="Google Shape;1279;p38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0" name="Google Shape;1280;p38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1" name="Google Shape;1281;p38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2" name="Google Shape;1282;p38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3" name="Google Shape;1283;p38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4" name="Google Shape;1284;p38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5" name="Google Shape;1285;p38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6" name="Google Shape;1286;p38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8" name="Google Shape;1288;p38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9" name="Google Shape;1289;p38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0" name="Google Shape;1290;p38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1" name="Google Shape;1291;p38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2" name="Google Shape;1292;p38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3" name="Google Shape;1293;p38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4" name="Google Shape;1294;p38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5" name="Google Shape;1295;p38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6" name="Google Shape;1296;p38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7" name="Google Shape;1297;p38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753086558"/>
      </p:ext>
    </p:extLst>
  </p:cSld>
  <p:clrMapOvr>
    <a:masterClrMapping/>
  </p:clrMapOvr>
  <p:hf sldNum="0"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3167" y="2632667"/>
            <a:ext cx="6161600" cy="21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3167" y="4804600"/>
            <a:ext cx="4320800" cy="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1693261"/>
      </p:ext>
    </p:extLst>
  </p:cSld>
  <p:clrMapOvr>
    <a:masterClrMapping/>
  </p:clrMapOvr>
  <p:hf sldNum="0"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656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6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23" name="Google Shape;1423;p16"/>
          <p:cNvSpPr txBox="1">
            <a:spLocks noGrp="1"/>
          </p:cNvSpPr>
          <p:nvPr>
            <p:ph type="title"/>
          </p:nvPr>
        </p:nvSpPr>
        <p:spPr>
          <a:xfrm>
            <a:off x="3142800" y="4431308"/>
            <a:ext cx="5906400" cy="4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Font typeface="Nunito"/>
              <a:buNone/>
              <a:defRPr sz="2667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424" name="Google Shape;1424;p16"/>
          <p:cNvSpPr txBox="1">
            <a:spLocks noGrp="1"/>
          </p:cNvSpPr>
          <p:nvPr>
            <p:ph type="subTitle" idx="1"/>
          </p:nvPr>
        </p:nvSpPr>
        <p:spPr>
          <a:xfrm>
            <a:off x="2843800" y="1692533"/>
            <a:ext cx="6504400" cy="2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Nunito"/>
              <a:buNone/>
              <a:defRPr sz="3333" b="1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425" name="Google Shape;1425;p16"/>
          <p:cNvGrpSpPr/>
          <p:nvPr/>
        </p:nvGrpSpPr>
        <p:grpSpPr>
          <a:xfrm>
            <a:off x="9802540" y="358451"/>
            <a:ext cx="267605" cy="267565"/>
            <a:chOff x="6886110" y="773687"/>
            <a:chExt cx="249074" cy="249037"/>
          </a:xfrm>
        </p:grpSpPr>
        <p:sp>
          <p:nvSpPr>
            <p:cNvPr id="1426" name="Google Shape;1426;p16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34" name="Google Shape;1434;p16"/>
          <p:cNvGrpSpPr/>
          <p:nvPr/>
        </p:nvGrpSpPr>
        <p:grpSpPr>
          <a:xfrm>
            <a:off x="10855847" y="358427"/>
            <a:ext cx="651639" cy="796191"/>
            <a:chOff x="6180225" y="405175"/>
            <a:chExt cx="606514" cy="741056"/>
          </a:xfrm>
        </p:grpSpPr>
        <p:sp>
          <p:nvSpPr>
            <p:cNvPr id="1435" name="Google Shape;1435;p16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38" name="Google Shape;1438;p16"/>
          <p:cNvGrpSpPr/>
          <p:nvPr/>
        </p:nvGrpSpPr>
        <p:grpSpPr>
          <a:xfrm>
            <a:off x="10066124" y="650448"/>
            <a:ext cx="1065061" cy="1084409"/>
            <a:chOff x="3411440" y="2423377"/>
            <a:chExt cx="991309" cy="1009316"/>
          </a:xfrm>
        </p:grpSpPr>
        <p:sp>
          <p:nvSpPr>
            <p:cNvPr id="1439" name="Google Shape;1439;p16"/>
            <p:cNvSpPr/>
            <p:nvPr/>
          </p:nvSpPr>
          <p:spPr>
            <a:xfrm>
              <a:off x="3411440" y="2423377"/>
              <a:ext cx="585623" cy="591601"/>
            </a:xfrm>
            <a:custGeom>
              <a:avLst/>
              <a:gdLst/>
              <a:ahLst/>
              <a:cxnLst/>
              <a:rect l="l" t="t" r="r" b="b"/>
              <a:pathLst>
                <a:path w="15969" h="16132" fill="none" extrusionOk="0">
                  <a:moveTo>
                    <a:pt x="15941" y="7930"/>
                  </a:moveTo>
                  <a:cubicBezTo>
                    <a:pt x="15941" y="12344"/>
                    <a:pt x="12399" y="15941"/>
                    <a:pt x="7985" y="16023"/>
                  </a:cubicBezTo>
                  <a:cubicBezTo>
                    <a:pt x="3598" y="16132"/>
                    <a:pt x="1" y="12589"/>
                    <a:pt x="1" y="8202"/>
                  </a:cubicBezTo>
                  <a:cubicBezTo>
                    <a:pt x="28" y="3788"/>
                    <a:pt x="3570" y="192"/>
                    <a:pt x="7985" y="110"/>
                  </a:cubicBezTo>
                  <a:cubicBezTo>
                    <a:pt x="12371" y="1"/>
                    <a:pt x="15968" y="3543"/>
                    <a:pt x="15941" y="793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3704241" y="2524303"/>
              <a:ext cx="192897" cy="191907"/>
            </a:xfrm>
            <a:custGeom>
              <a:avLst/>
              <a:gdLst/>
              <a:ahLst/>
              <a:cxnLst/>
              <a:rect l="l" t="t" r="r" b="b"/>
              <a:pathLst>
                <a:path w="5260" h="5233" fill="none" extrusionOk="0">
                  <a:moveTo>
                    <a:pt x="1" y="55"/>
                  </a:moveTo>
                  <a:cubicBezTo>
                    <a:pt x="2889" y="1"/>
                    <a:pt x="5259" y="2317"/>
                    <a:pt x="5259" y="5232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3959048" y="2992990"/>
              <a:ext cx="443701" cy="439703"/>
            </a:xfrm>
            <a:custGeom>
              <a:avLst/>
              <a:gdLst/>
              <a:ahLst/>
              <a:cxnLst/>
              <a:rect l="l" t="t" r="r" b="b"/>
              <a:pathLst>
                <a:path w="12099" h="11990" fill="none" extrusionOk="0">
                  <a:moveTo>
                    <a:pt x="11881" y="9428"/>
                  </a:moveTo>
                  <a:cubicBezTo>
                    <a:pt x="12099" y="9619"/>
                    <a:pt x="12099" y="9973"/>
                    <a:pt x="11881" y="10191"/>
                  </a:cubicBezTo>
                  <a:lnTo>
                    <a:pt x="10328" y="11771"/>
                  </a:lnTo>
                  <a:cubicBezTo>
                    <a:pt x="10137" y="11989"/>
                    <a:pt x="9783" y="11989"/>
                    <a:pt x="9565" y="11771"/>
                  </a:cubicBezTo>
                  <a:lnTo>
                    <a:pt x="219" y="2562"/>
                  </a:lnTo>
                  <a:cubicBezTo>
                    <a:pt x="1" y="2371"/>
                    <a:pt x="1" y="2017"/>
                    <a:pt x="219" y="1799"/>
                  </a:cubicBezTo>
                  <a:lnTo>
                    <a:pt x="1772" y="218"/>
                  </a:lnTo>
                  <a:cubicBezTo>
                    <a:pt x="1963" y="0"/>
                    <a:pt x="2317" y="0"/>
                    <a:pt x="2535" y="2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3897107" y="2935009"/>
              <a:ext cx="93955" cy="91975"/>
            </a:xfrm>
            <a:custGeom>
              <a:avLst/>
              <a:gdLst/>
              <a:ahLst/>
              <a:cxnLst/>
              <a:rect l="l" t="t" r="r" b="b"/>
              <a:pathLst>
                <a:path w="2562" h="2508" fill="none" extrusionOk="0">
                  <a:moveTo>
                    <a:pt x="2562" y="2508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43" name="Google Shape;1443;p16"/>
          <p:cNvGrpSpPr/>
          <p:nvPr/>
        </p:nvGrpSpPr>
        <p:grpSpPr>
          <a:xfrm>
            <a:off x="11281621" y="1251294"/>
            <a:ext cx="548659" cy="885773"/>
            <a:chOff x="4698532" y="1605962"/>
            <a:chExt cx="510665" cy="824436"/>
          </a:xfrm>
        </p:grpSpPr>
        <p:sp>
          <p:nvSpPr>
            <p:cNvPr id="1444" name="Google Shape;1444;p16"/>
            <p:cNvSpPr/>
            <p:nvPr/>
          </p:nvSpPr>
          <p:spPr>
            <a:xfrm>
              <a:off x="4698532" y="1661926"/>
              <a:ext cx="510665" cy="768472"/>
            </a:xfrm>
            <a:custGeom>
              <a:avLst/>
              <a:gdLst/>
              <a:ahLst/>
              <a:cxnLst/>
              <a:rect l="l" t="t" r="r" b="b"/>
              <a:pathLst>
                <a:path w="13925" h="20955" fill="none" extrusionOk="0">
                  <a:moveTo>
                    <a:pt x="5096" y="83"/>
                  </a:moveTo>
                  <a:lnTo>
                    <a:pt x="5096" y="7276"/>
                  </a:lnTo>
                  <a:cubicBezTo>
                    <a:pt x="2098" y="8175"/>
                    <a:pt x="28" y="10927"/>
                    <a:pt x="28" y="14061"/>
                  </a:cubicBezTo>
                  <a:cubicBezTo>
                    <a:pt x="0" y="17876"/>
                    <a:pt x="3134" y="20955"/>
                    <a:pt x="6976" y="20873"/>
                  </a:cubicBezTo>
                  <a:cubicBezTo>
                    <a:pt x="10818" y="20791"/>
                    <a:pt x="13897" y="17658"/>
                    <a:pt x="13924" y="13816"/>
                  </a:cubicBezTo>
                  <a:cubicBezTo>
                    <a:pt x="13924" y="10709"/>
                    <a:pt x="11826" y="7985"/>
                    <a:pt x="8829" y="7222"/>
                  </a:cubicBezTo>
                  <a:lnTo>
                    <a:pt x="882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5" name="Google Shape;1445;p16"/>
            <p:cNvSpPr/>
            <p:nvPr/>
          </p:nvSpPr>
          <p:spPr>
            <a:xfrm>
              <a:off x="4836424" y="1605962"/>
              <a:ext cx="233861" cy="59006"/>
            </a:xfrm>
            <a:custGeom>
              <a:avLst/>
              <a:gdLst/>
              <a:ahLst/>
              <a:cxnLst/>
              <a:rect l="l" t="t" r="r" b="b"/>
              <a:pathLst>
                <a:path w="6377" h="1609" fill="none" extrusionOk="0">
                  <a:moveTo>
                    <a:pt x="6377" y="737"/>
                  </a:moveTo>
                  <a:cubicBezTo>
                    <a:pt x="6377" y="1173"/>
                    <a:pt x="6022" y="1500"/>
                    <a:pt x="5614" y="1527"/>
                  </a:cubicBezTo>
                  <a:lnTo>
                    <a:pt x="763" y="1609"/>
                  </a:lnTo>
                  <a:cubicBezTo>
                    <a:pt x="355" y="1609"/>
                    <a:pt x="1" y="1282"/>
                    <a:pt x="1" y="846"/>
                  </a:cubicBezTo>
                  <a:lnTo>
                    <a:pt x="1" y="846"/>
                  </a:lnTo>
                  <a:cubicBezTo>
                    <a:pt x="1" y="437"/>
                    <a:pt x="355" y="83"/>
                    <a:pt x="763" y="83"/>
                  </a:cubicBezTo>
                  <a:lnTo>
                    <a:pt x="5614" y="1"/>
                  </a:lnTo>
                  <a:cubicBezTo>
                    <a:pt x="6022" y="1"/>
                    <a:pt x="6377" y="328"/>
                    <a:pt x="6377" y="7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6" name="Google Shape;1446;p16"/>
            <p:cNvSpPr/>
            <p:nvPr/>
          </p:nvSpPr>
          <p:spPr>
            <a:xfrm>
              <a:off x="4710524" y="2099624"/>
              <a:ext cx="485654" cy="9021"/>
            </a:xfrm>
            <a:custGeom>
              <a:avLst/>
              <a:gdLst/>
              <a:ahLst/>
              <a:cxnLst/>
              <a:rect l="l" t="t" r="r" b="b"/>
              <a:pathLst>
                <a:path w="13243" h="246" fill="none" extrusionOk="0">
                  <a:moveTo>
                    <a:pt x="0" y="246"/>
                  </a:moveTo>
                  <a:lnTo>
                    <a:pt x="1324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47" name="Google Shape;1447;p16"/>
          <p:cNvGrpSpPr/>
          <p:nvPr/>
        </p:nvGrpSpPr>
        <p:grpSpPr>
          <a:xfrm>
            <a:off x="11612471" y="2373492"/>
            <a:ext cx="147765" cy="147765"/>
            <a:chOff x="794923" y="2795124"/>
            <a:chExt cx="128941" cy="128941"/>
          </a:xfrm>
        </p:grpSpPr>
        <p:sp>
          <p:nvSpPr>
            <p:cNvPr id="1448" name="Google Shape;1448;p16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50" name="Google Shape;1450;p16"/>
          <p:cNvGrpSpPr/>
          <p:nvPr/>
        </p:nvGrpSpPr>
        <p:grpSpPr>
          <a:xfrm>
            <a:off x="817175" y="585562"/>
            <a:ext cx="267605" cy="267565"/>
            <a:chOff x="6886110" y="773687"/>
            <a:chExt cx="249074" cy="249037"/>
          </a:xfrm>
        </p:grpSpPr>
        <p:sp>
          <p:nvSpPr>
            <p:cNvPr id="1451" name="Google Shape;1451;p16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6" name="Google Shape;1456;p16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7" name="Google Shape;1457;p16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8" name="Google Shape;1458;p16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59" name="Google Shape;1459;p16"/>
          <p:cNvGrpSpPr/>
          <p:nvPr/>
        </p:nvGrpSpPr>
        <p:grpSpPr>
          <a:xfrm>
            <a:off x="394122" y="4378121"/>
            <a:ext cx="524493" cy="459225"/>
            <a:chOff x="299281" y="2848081"/>
            <a:chExt cx="457673" cy="400720"/>
          </a:xfrm>
        </p:grpSpPr>
        <p:sp>
          <p:nvSpPr>
            <p:cNvPr id="1460" name="Google Shape;1460;p16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1" name="Google Shape;1461;p16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62" name="Google Shape;1462;p16"/>
          <p:cNvGrpSpPr/>
          <p:nvPr/>
        </p:nvGrpSpPr>
        <p:grpSpPr>
          <a:xfrm>
            <a:off x="409936" y="3987530"/>
            <a:ext cx="147765" cy="147765"/>
            <a:chOff x="794923" y="2795124"/>
            <a:chExt cx="128941" cy="128941"/>
          </a:xfrm>
        </p:grpSpPr>
        <p:sp>
          <p:nvSpPr>
            <p:cNvPr id="1463" name="Google Shape;1463;p16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4" name="Google Shape;1464;p16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65" name="Google Shape;1465;p16"/>
          <p:cNvGrpSpPr/>
          <p:nvPr/>
        </p:nvGrpSpPr>
        <p:grpSpPr>
          <a:xfrm>
            <a:off x="1051839" y="5448006"/>
            <a:ext cx="860076" cy="1051300"/>
            <a:chOff x="794919" y="4014442"/>
            <a:chExt cx="750503" cy="917365"/>
          </a:xfrm>
        </p:grpSpPr>
        <p:sp>
          <p:nvSpPr>
            <p:cNvPr id="1466" name="Google Shape;1466;p16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7" name="Google Shape;1467;p16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8" name="Google Shape;1468;p16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69" name="Google Shape;1469;p16"/>
          <p:cNvGrpSpPr/>
          <p:nvPr/>
        </p:nvGrpSpPr>
        <p:grpSpPr>
          <a:xfrm>
            <a:off x="915028" y="4828382"/>
            <a:ext cx="241653" cy="894431"/>
            <a:chOff x="2419167" y="1286206"/>
            <a:chExt cx="210867" cy="780480"/>
          </a:xfrm>
        </p:grpSpPr>
        <p:sp>
          <p:nvSpPr>
            <p:cNvPr id="1470" name="Google Shape;1470;p16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1" name="Google Shape;1471;p16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2" name="Google Shape;1472;p16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3" name="Google Shape;1473;p16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4" name="Google Shape;1474;p16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5" name="Google Shape;1475;p16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6" name="Google Shape;1476;p16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7" name="Google Shape;1477;p16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8" name="Google Shape;1478;p16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9" name="Google Shape;1479;p16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0" name="Google Shape;1480;p16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1" name="Google Shape;1481;p16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2" name="Google Shape;1482;p16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3" name="Google Shape;1483;p16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4" name="Google Shape;1484;p16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85" name="Google Shape;1485;p16"/>
          <p:cNvGrpSpPr/>
          <p:nvPr/>
        </p:nvGrpSpPr>
        <p:grpSpPr>
          <a:xfrm>
            <a:off x="364190" y="5686677"/>
            <a:ext cx="584087" cy="641329"/>
            <a:chOff x="1693693" y="-2602979"/>
            <a:chExt cx="509674" cy="559624"/>
          </a:xfrm>
        </p:grpSpPr>
        <p:sp>
          <p:nvSpPr>
            <p:cNvPr id="1486" name="Google Shape;1486;p16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7" name="Google Shape;1487;p16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8" name="Google Shape;1488;p16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9" name="Google Shape;1489;p16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0" name="Google Shape;1490;p16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1" name="Google Shape;1491;p16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2" name="Google Shape;1492;p16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3" name="Google Shape;1493;p16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4" name="Google Shape;1494;p16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95" name="Google Shape;1495;p16"/>
          <p:cNvSpPr/>
          <p:nvPr/>
        </p:nvSpPr>
        <p:spPr>
          <a:xfrm>
            <a:off x="597345" y="5367975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590985779"/>
      </p:ext>
    </p:extLst>
  </p:cSld>
  <p:clrMapOvr>
    <a:masterClrMapping/>
  </p:clrMapOvr>
  <p:hf sldNum="0" hdr="0" ft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41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00339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66967" y="879400"/>
            <a:ext cx="4672800" cy="44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66967" y="5282984"/>
            <a:ext cx="4672800" cy="6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933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10023983" y="950927"/>
            <a:ext cx="11524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1"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4390107">
            <a:off x="10456339" y="5305485"/>
            <a:ext cx="1955164" cy="1841489"/>
            <a:chOff x="1404300" y="937325"/>
            <a:chExt cx="1767700" cy="1664925"/>
          </a:xfrm>
        </p:grpSpPr>
        <p:sp>
          <p:nvSpPr>
            <p:cNvPr id="14" name="Google Shape;14;p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-7937313">
            <a:off x="257057" y="-178267"/>
            <a:ext cx="881907" cy="1238712"/>
            <a:chOff x="2374700" y="1056350"/>
            <a:chExt cx="797300" cy="1119875"/>
          </a:xfrm>
        </p:grpSpPr>
        <p:sp>
          <p:nvSpPr>
            <p:cNvPr id="34" name="Google Shape;34;p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416397820"/>
      </p:ext>
    </p:extLst>
  </p:cSld>
  <p:clrMapOvr>
    <a:masterClrMapping/>
  </p:clrMapOvr>
  <p:hf sldNum="0"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body" idx="1"/>
          </p:nvPr>
        </p:nvSpPr>
        <p:spPr>
          <a:xfrm>
            <a:off x="950967" y="1255367"/>
            <a:ext cx="10299200" cy="4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67" name="Google Shape;67;p4"/>
          <p:cNvGrpSpPr/>
          <p:nvPr/>
        </p:nvGrpSpPr>
        <p:grpSpPr>
          <a:xfrm rot="9740687">
            <a:off x="122261" y="5491089"/>
            <a:ext cx="881892" cy="1238692"/>
            <a:chOff x="2374700" y="1056350"/>
            <a:chExt cx="797300" cy="1119875"/>
          </a:xfrm>
        </p:grpSpPr>
        <p:sp>
          <p:nvSpPr>
            <p:cNvPr id="68" name="Google Shape;68;p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5" name="Google Shape;75;p4"/>
          <p:cNvGrpSpPr/>
          <p:nvPr/>
        </p:nvGrpSpPr>
        <p:grpSpPr>
          <a:xfrm rot="7104810">
            <a:off x="10226713" y="-2372339"/>
            <a:ext cx="1894136" cy="7228705"/>
            <a:chOff x="9065175" y="1446600"/>
            <a:chExt cx="682175" cy="2603425"/>
          </a:xfrm>
        </p:grpSpPr>
        <p:sp>
          <p:nvSpPr>
            <p:cNvPr id="76" name="Google Shape;76;p4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2" name="Google Shape;102;p4"/>
          <p:cNvGrpSpPr/>
          <p:nvPr/>
        </p:nvGrpSpPr>
        <p:grpSpPr>
          <a:xfrm rot="8100000" flipH="1">
            <a:off x="10354463" y="4674928"/>
            <a:ext cx="2566035" cy="1818920"/>
            <a:chOff x="193669" y="148127"/>
            <a:chExt cx="1982873" cy="1405549"/>
          </a:xfrm>
        </p:grpSpPr>
        <p:sp>
          <p:nvSpPr>
            <p:cNvPr id="103" name="Google Shape;103;p4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04" name="Google Shape;104;p4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05" name="Google Shape;105;p4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" name="Google Shape;107;p4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108" name="Google Shape;108;p4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10" name="Google Shape;110;p4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111" name="Google Shape;111;p4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2" name="Google Shape;112;p4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3" name="Google Shape;113;p4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5" name="Google Shape;115;p4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95267577"/>
      </p:ext>
    </p:extLst>
  </p:cSld>
  <p:clrMapOvr>
    <a:masterClrMapping/>
  </p:clrMapOvr>
  <p:hf sldNum="0"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149111" y="827667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 idx="2"/>
          </p:nvPr>
        </p:nvSpPr>
        <p:spPr>
          <a:xfrm>
            <a:off x="1702089" y="3576167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1"/>
          </p:nvPr>
        </p:nvSpPr>
        <p:spPr>
          <a:xfrm>
            <a:off x="1382089" y="4327933"/>
            <a:ext cx="3980800" cy="17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ubTitle" idx="3"/>
          </p:nvPr>
        </p:nvSpPr>
        <p:spPr>
          <a:xfrm>
            <a:off x="6829111" y="1572033"/>
            <a:ext cx="3980800" cy="170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21" name="Google Shape;121;p5"/>
          <p:cNvGrpSpPr/>
          <p:nvPr/>
        </p:nvGrpSpPr>
        <p:grpSpPr>
          <a:xfrm rot="9258730">
            <a:off x="261871" y="5549573"/>
            <a:ext cx="881908" cy="1238715"/>
            <a:chOff x="2374700" y="1056350"/>
            <a:chExt cx="797300" cy="1119875"/>
          </a:xfrm>
        </p:grpSpPr>
        <p:sp>
          <p:nvSpPr>
            <p:cNvPr id="122" name="Google Shape;122;p5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" name="Google Shape;129;p5"/>
          <p:cNvGrpSpPr/>
          <p:nvPr/>
        </p:nvGrpSpPr>
        <p:grpSpPr>
          <a:xfrm rot="8696566">
            <a:off x="10563070" y="319264"/>
            <a:ext cx="1187431" cy="1441503"/>
            <a:chOff x="3397302" y="3304800"/>
            <a:chExt cx="1031123" cy="1251750"/>
          </a:xfrm>
        </p:grpSpPr>
        <p:sp>
          <p:nvSpPr>
            <p:cNvPr id="130" name="Google Shape;130;p5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6915258"/>
      </p:ext>
    </p:extLst>
  </p:cSld>
  <p:clrMapOvr>
    <a:masterClrMapping/>
  </p:clrMapOvr>
  <p:hf sldNum="0"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42" name="Google Shape;142;p6"/>
          <p:cNvGrpSpPr/>
          <p:nvPr/>
        </p:nvGrpSpPr>
        <p:grpSpPr>
          <a:xfrm rot="207317">
            <a:off x="10576709" y="5396483"/>
            <a:ext cx="1955331" cy="1841647"/>
            <a:chOff x="1404300" y="937325"/>
            <a:chExt cx="1767700" cy="1664925"/>
          </a:xfrm>
        </p:grpSpPr>
        <p:sp>
          <p:nvSpPr>
            <p:cNvPr id="143" name="Google Shape;143;p6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929768698"/>
      </p:ext>
    </p:extLst>
  </p:cSld>
  <p:clrMapOvr>
    <a:masterClrMapping/>
  </p:clrMapOvr>
  <p:hf sldNum="0"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>
            <a:spLocks noGrp="1"/>
          </p:cNvSpPr>
          <p:nvPr>
            <p:ph type="body" idx="1"/>
          </p:nvPr>
        </p:nvSpPr>
        <p:spPr>
          <a:xfrm>
            <a:off x="960000" y="2481729"/>
            <a:ext cx="5490400" cy="34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2133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4" name="Google Shape;164;p7"/>
          <p:cNvSpPr txBox="1">
            <a:spLocks noGrp="1"/>
          </p:cNvSpPr>
          <p:nvPr>
            <p:ph type="title"/>
          </p:nvPr>
        </p:nvSpPr>
        <p:spPr>
          <a:xfrm>
            <a:off x="960000" y="699163"/>
            <a:ext cx="5726400" cy="1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65" name="Google Shape;165;p7"/>
          <p:cNvGrpSpPr/>
          <p:nvPr/>
        </p:nvGrpSpPr>
        <p:grpSpPr>
          <a:xfrm rot="4390107">
            <a:off x="9877573" y="554652"/>
            <a:ext cx="1955164" cy="1841489"/>
            <a:chOff x="1404300" y="937325"/>
            <a:chExt cx="1767700" cy="1664925"/>
          </a:xfrm>
        </p:grpSpPr>
        <p:sp>
          <p:nvSpPr>
            <p:cNvPr id="166" name="Google Shape;166;p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796402022"/>
      </p:ext>
    </p:extLst>
  </p:cSld>
  <p:clrMapOvr>
    <a:masterClrMapping/>
  </p:clrMapOvr>
  <p:hf sldNum="0" hdr="0" ft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936400" y="1994000"/>
            <a:ext cx="8490400" cy="32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87" name="Google Shape;187;p8"/>
          <p:cNvGrpSpPr/>
          <p:nvPr/>
        </p:nvGrpSpPr>
        <p:grpSpPr>
          <a:xfrm rot="176202">
            <a:off x="151290" y="-40699"/>
            <a:ext cx="2369237" cy="2231488"/>
            <a:chOff x="1404300" y="937325"/>
            <a:chExt cx="1767700" cy="1664925"/>
          </a:xfrm>
        </p:grpSpPr>
        <p:sp>
          <p:nvSpPr>
            <p:cNvPr id="188" name="Google Shape;188;p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8525974">
            <a:off x="10809087" y="586283"/>
            <a:ext cx="881892" cy="1238692"/>
            <a:chOff x="2374700" y="1056350"/>
            <a:chExt cx="797300" cy="1119875"/>
          </a:xfrm>
        </p:grpSpPr>
        <p:sp>
          <p:nvSpPr>
            <p:cNvPr id="208" name="Google Shape;208;p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814431825"/>
      </p:ext>
    </p:extLst>
  </p:cSld>
  <p:clrMapOvr>
    <a:masterClrMapping/>
  </p:clrMapOvr>
  <p:hf sldNum="0" hdr="0" ft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 txBox="1">
            <a:spLocks noGrp="1"/>
          </p:cNvSpPr>
          <p:nvPr>
            <p:ph type="title"/>
          </p:nvPr>
        </p:nvSpPr>
        <p:spPr>
          <a:xfrm>
            <a:off x="5811400" y="1885800"/>
            <a:ext cx="516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7" name="Google Shape;217;p9"/>
          <p:cNvSpPr txBox="1">
            <a:spLocks noGrp="1"/>
          </p:cNvSpPr>
          <p:nvPr>
            <p:ph type="subTitle" idx="1"/>
          </p:nvPr>
        </p:nvSpPr>
        <p:spPr>
          <a:xfrm>
            <a:off x="5811400" y="3008200"/>
            <a:ext cx="5438800" cy="19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18" name="Google Shape;218;p9"/>
          <p:cNvGrpSpPr/>
          <p:nvPr/>
        </p:nvGrpSpPr>
        <p:grpSpPr>
          <a:xfrm rot="9264167">
            <a:off x="9461899" y="4623558"/>
            <a:ext cx="2485316" cy="2055901"/>
            <a:chOff x="193669" y="148127"/>
            <a:chExt cx="2323487" cy="1922250"/>
          </a:xfrm>
        </p:grpSpPr>
        <p:sp>
          <p:nvSpPr>
            <p:cNvPr id="219" name="Google Shape;219;p9"/>
            <p:cNvSpPr/>
            <p:nvPr/>
          </p:nvSpPr>
          <p:spPr>
            <a:xfrm rot="8392807">
              <a:off x="1938296" y="346149"/>
              <a:ext cx="284522" cy="651226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" name="Google Shape;220;p9"/>
            <p:cNvSpPr/>
            <p:nvPr/>
          </p:nvSpPr>
          <p:spPr>
            <a:xfrm rot="-1368678">
              <a:off x="2331166" y="764963"/>
              <a:ext cx="161260" cy="160124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" name="Google Shape;221;p9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22" name="Google Shape;222;p9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223" name="Google Shape;223;p9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5" name="Google Shape;225;p9"/>
            <p:cNvGrpSpPr/>
            <p:nvPr/>
          </p:nvGrpSpPr>
          <p:grpSpPr>
            <a:xfrm>
              <a:off x="416768" y="148127"/>
              <a:ext cx="1867051" cy="1922250"/>
              <a:chOff x="111968" y="148127"/>
              <a:chExt cx="1867051" cy="1922250"/>
            </a:xfrm>
          </p:grpSpPr>
          <p:sp>
            <p:nvSpPr>
              <p:cNvPr id="226" name="Google Shape;226;p9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228" name="Google Shape;228;p9"/>
              <p:cNvGrpSpPr/>
              <p:nvPr/>
            </p:nvGrpSpPr>
            <p:grpSpPr>
              <a:xfrm rot="2700200">
                <a:off x="519774" y="342293"/>
                <a:ext cx="1051439" cy="1589031"/>
                <a:chOff x="2374700" y="932638"/>
                <a:chExt cx="864662" cy="1306680"/>
              </a:xfrm>
            </p:grpSpPr>
            <p:sp>
              <p:nvSpPr>
                <p:cNvPr id="229" name="Google Shape;229;p9"/>
                <p:cNvSpPr/>
                <p:nvPr/>
              </p:nvSpPr>
              <p:spPr>
                <a:xfrm>
                  <a:off x="2450775" y="1537550"/>
                  <a:ext cx="2339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21419" extrusionOk="0">
                      <a:moveTo>
                        <a:pt x="666" y="0"/>
                      </a:moveTo>
                      <a:cubicBezTo>
                        <a:pt x="334" y="0"/>
                        <a:pt x="1" y="265"/>
                        <a:pt x="149" y="661"/>
                      </a:cubicBezTo>
                      <a:cubicBezTo>
                        <a:pt x="2637" y="7531"/>
                        <a:pt x="5667" y="14185"/>
                        <a:pt x="8155" y="21056"/>
                      </a:cubicBezTo>
                      <a:cubicBezTo>
                        <a:pt x="8251" y="21310"/>
                        <a:pt x="8470" y="21419"/>
                        <a:pt x="8687" y="21419"/>
                      </a:cubicBezTo>
                      <a:cubicBezTo>
                        <a:pt x="9025" y="21419"/>
                        <a:pt x="9359" y="21154"/>
                        <a:pt x="9210" y="20758"/>
                      </a:cubicBezTo>
                      <a:cubicBezTo>
                        <a:pt x="6722" y="13888"/>
                        <a:pt x="3692" y="7234"/>
                        <a:pt x="1177" y="363"/>
                      </a:cubicBezTo>
                      <a:cubicBezTo>
                        <a:pt x="1092" y="109"/>
                        <a:pt x="88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0" name="Google Shape;230;p9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1" name="Google Shape;231;p9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2" name="Google Shape;232;p9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3" name="Google Shape;233;p9"/>
                <p:cNvSpPr/>
                <p:nvPr/>
              </p:nvSpPr>
              <p:spPr>
                <a:xfrm>
                  <a:off x="2966745" y="1386898"/>
                  <a:ext cx="272617" cy="27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788B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4" name="Google Shape;234;p9"/>
                <p:cNvSpPr/>
                <p:nvPr/>
              </p:nvSpPr>
              <p:spPr>
                <a:xfrm>
                  <a:off x="2548853" y="932638"/>
                  <a:ext cx="249594" cy="24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rgbClr val="E54E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5" name="Google Shape;235;p9"/>
                <p:cNvSpPr/>
                <p:nvPr/>
              </p:nvSpPr>
              <p:spPr>
                <a:xfrm>
                  <a:off x="2601160" y="2017689"/>
                  <a:ext cx="222919" cy="22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0" extrusionOk="0">
                      <a:moveTo>
                        <a:pt x="4649" y="1"/>
                      </a:moveTo>
                      <a:cubicBezTo>
                        <a:pt x="4633" y="1"/>
                        <a:pt x="4616" y="1"/>
                        <a:pt x="4599" y="1"/>
                      </a:cubicBezTo>
                      <a:cubicBezTo>
                        <a:pt x="2030" y="28"/>
                        <a:pt x="1" y="2138"/>
                        <a:pt x="28" y="4708"/>
                      </a:cubicBezTo>
                      <a:cubicBezTo>
                        <a:pt x="55" y="7260"/>
                        <a:pt x="2137" y="9279"/>
                        <a:pt x="4684" y="9279"/>
                      </a:cubicBezTo>
                      <a:cubicBezTo>
                        <a:pt x="4701" y="9279"/>
                        <a:pt x="4718" y="9279"/>
                        <a:pt x="4735" y="9279"/>
                      </a:cubicBezTo>
                      <a:cubicBezTo>
                        <a:pt x="7304" y="9252"/>
                        <a:pt x="9333" y="7142"/>
                        <a:pt x="9306" y="4572"/>
                      </a:cubicBezTo>
                      <a:cubicBezTo>
                        <a:pt x="9279" y="2046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FA9E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grpSp>
        <p:nvGrpSpPr>
          <p:cNvPr id="236" name="Google Shape;236;p9"/>
          <p:cNvGrpSpPr/>
          <p:nvPr/>
        </p:nvGrpSpPr>
        <p:grpSpPr>
          <a:xfrm rot="9045510">
            <a:off x="9659911" y="-368325"/>
            <a:ext cx="2378444" cy="2521055"/>
            <a:chOff x="3403900" y="3304800"/>
            <a:chExt cx="1556050" cy="1649350"/>
          </a:xfrm>
        </p:grpSpPr>
        <p:sp>
          <p:nvSpPr>
            <p:cNvPr id="237" name="Google Shape;237;p9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684734025"/>
      </p:ext>
    </p:extLst>
  </p:cSld>
  <p:clrMapOvr>
    <a:masterClrMapping/>
  </p:clrMapOvr>
  <p:hf sldNum="0" hdr="0" ft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 txBox="1">
            <a:spLocks noGrp="1"/>
          </p:cNvSpPr>
          <p:nvPr>
            <p:ph type="title"/>
          </p:nvPr>
        </p:nvSpPr>
        <p:spPr>
          <a:xfrm>
            <a:off x="1060567" y="2864833"/>
            <a:ext cx="4618400" cy="31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258" name="Google Shape;258;p10"/>
          <p:cNvGrpSpPr/>
          <p:nvPr/>
        </p:nvGrpSpPr>
        <p:grpSpPr>
          <a:xfrm rot="8525974">
            <a:off x="10957205" y="256083"/>
            <a:ext cx="881892" cy="1238692"/>
            <a:chOff x="2374700" y="1056350"/>
            <a:chExt cx="797300" cy="1119875"/>
          </a:xfrm>
        </p:grpSpPr>
        <p:sp>
          <p:nvSpPr>
            <p:cNvPr id="259" name="Google Shape;259;p10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40756838"/>
      </p:ext>
    </p:extLst>
  </p:cSld>
  <p:clrMapOvr>
    <a:masterClrMapping/>
  </p:clrMapOvr>
  <p:hf sldNum="0" hdr="0" ft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"/>
          <p:cNvSpPr txBox="1">
            <a:spLocks noGrp="1"/>
          </p:cNvSpPr>
          <p:nvPr>
            <p:ph type="title" hasCustomPrompt="1"/>
          </p:nvPr>
        </p:nvSpPr>
        <p:spPr>
          <a:xfrm>
            <a:off x="6096000" y="630533"/>
            <a:ext cx="5069200" cy="2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23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11"/>
          <p:cNvSpPr txBox="1">
            <a:spLocks noGrp="1"/>
          </p:cNvSpPr>
          <p:nvPr>
            <p:ph type="subTitle" idx="1"/>
          </p:nvPr>
        </p:nvSpPr>
        <p:spPr>
          <a:xfrm>
            <a:off x="950967" y="4853433"/>
            <a:ext cx="5069200" cy="11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2021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69" name="Google Shape;269;p11"/>
          <p:cNvGrpSpPr/>
          <p:nvPr/>
        </p:nvGrpSpPr>
        <p:grpSpPr>
          <a:xfrm rot="3600094">
            <a:off x="993505" y="476243"/>
            <a:ext cx="881961" cy="1238789"/>
            <a:chOff x="2374700" y="1056350"/>
            <a:chExt cx="797300" cy="1119875"/>
          </a:xfrm>
        </p:grpSpPr>
        <p:sp>
          <p:nvSpPr>
            <p:cNvPr id="270" name="Google Shape;270;p1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9721180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7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98" name="Google Shape;1498;p17"/>
          <p:cNvSpPr txBox="1">
            <a:spLocks noGrp="1"/>
          </p:cNvSpPr>
          <p:nvPr>
            <p:ph type="title" hasCustomPrompt="1"/>
          </p:nvPr>
        </p:nvSpPr>
        <p:spPr>
          <a:xfrm>
            <a:off x="2833600" y="1927333"/>
            <a:ext cx="6524800" cy="25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20000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grpSp>
        <p:nvGrpSpPr>
          <p:cNvPr id="1499" name="Google Shape;1499;p17"/>
          <p:cNvGrpSpPr/>
          <p:nvPr/>
        </p:nvGrpSpPr>
        <p:grpSpPr>
          <a:xfrm>
            <a:off x="9944893" y="4946000"/>
            <a:ext cx="403548" cy="402435"/>
            <a:chOff x="2601030" y="2721166"/>
            <a:chExt cx="358773" cy="357783"/>
          </a:xfrm>
        </p:grpSpPr>
        <p:sp>
          <p:nvSpPr>
            <p:cNvPr id="1500" name="Google Shape;1500;p17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1" name="Google Shape;1501;p17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2" name="Google Shape;1502;p17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3" name="Google Shape;1503;p17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4" name="Google Shape;1504;p17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5" name="Google Shape;1505;p17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6" name="Google Shape;1506;p17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7" name="Google Shape;1507;p17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08" name="Google Shape;1508;p17"/>
          <p:cNvGrpSpPr/>
          <p:nvPr/>
        </p:nvGrpSpPr>
        <p:grpSpPr>
          <a:xfrm>
            <a:off x="11110046" y="417809"/>
            <a:ext cx="682207" cy="833540"/>
            <a:chOff x="6180225" y="405175"/>
            <a:chExt cx="606514" cy="741056"/>
          </a:xfrm>
        </p:grpSpPr>
        <p:sp>
          <p:nvSpPr>
            <p:cNvPr id="1509" name="Google Shape;1509;p17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0" name="Google Shape;1510;p17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1" name="Google Shape;1511;p17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12" name="Google Shape;1512;p17"/>
          <p:cNvGrpSpPr/>
          <p:nvPr/>
        </p:nvGrpSpPr>
        <p:grpSpPr>
          <a:xfrm>
            <a:off x="2587209" y="518116"/>
            <a:ext cx="403548" cy="402435"/>
            <a:chOff x="2601030" y="2721166"/>
            <a:chExt cx="358773" cy="357783"/>
          </a:xfrm>
        </p:grpSpPr>
        <p:sp>
          <p:nvSpPr>
            <p:cNvPr id="1513" name="Google Shape;1513;p17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4" name="Google Shape;1514;p17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5" name="Google Shape;1515;p17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6" name="Google Shape;1516;p17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7" name="Google Shape;1517;p17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8" name="Google Shape;1518;p17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9" name="Google Shape;1519;p17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0" name="Google Shape;1520;p17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21" name="Google Shape;1521;p17"/>
          <p:cNvGrpSpPr/>
          <p:nvPr/>
        </p:nvGrpSpPr>
        <p:grpSpPr>
          <a:xfrm rot="-5400000">
            <a:off x="476348" y="5585689"/>
            <a:ext cx="938563" cy="982412"/>
            <a:chOff x="3153626" y="-2653955"/>
            <a:chExt cx="834426" cy="873411"/>
          </a:xfrm>
        </p:grpSpPr>
        <p:sp>
          <p:nvSpPr>
            <p:cNvPr id="1522" name="Google Shape;1522;p17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3" name="Google Shape;1523;p17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4" name="Google Shape;1524;p17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5" name="Google Shape;1525;p17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6" name="Google Shape;1526;p17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7" name="Google Shape;1527;p17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8" name="Google Shape;1528;p17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29" name="Google Shape;1529;p17"/>
          <p:cNvSpPr/>
          <p:nvPr/>
        </p:nvSpPr>
        <p:spPr>
          <a:xfrm rot="-5400000">
            <a:off x="1553527" y="6025157"/>
            <a:ext cx="102300" cy="103455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30" name="Google Shape;1530;p17"/>
          <p:cNvGrpSpPr/>
          <p:nvPr/>
        </p:nvGrpSpPr>
        <p:grpSpPr>
          <a:xfrm rot="-5400000">
            <a:off x="577485" y="5187275"/>
            <a:ext cx="265273" cy="650831"/>
            <a:chOff x="6219428" y="3871144"/>
            <a:chExt cx="235841" cy="578619"/>
          </a:xfrm>
        </p:grpSpPr>
        <p:sp>
          <p:nvSpPr>
            <p:cNvPr id="1531" name="Google Shape;1531;p17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2" name="Google Shape;1532;p17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3" name="Google Shape;1533;p17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34" name="Google Shape;1534;p17"/>
          <p:cNvGrpSpPr/>
          <p:nvPr/>
        </p:nvGrpSpPr>
        <p:grpSpPr>
          <a:xfrm rot="-5400000">
            <a:off x="475385" y="4766710"/>
            <a:ext cx="257436" cy="327148"/>
            <a:chOff x="2079424" y="521748"/>
            <a:chExt cx="228873" cy="290850"/>
          </a:xfrm>
        </p:grpSpPr>
        <p:sp>
          <p:nvSpPr>
            <p:cNvPr id="1535" name="Google Shape;1535;p17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6" name="Google Shape;1536;p17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7" name="Google Shape;1537;p17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38" name="Google Shape;1538;p17"/>
          <p:cNvSpPr/>
          <p:nvPr/>
        </p:nvSpPr>
        <p:spPr>
          <a:xfrm flipH="1">
            <a:off x="10350343" y="3924834"/>
            <a:ext cx="208867" cy="208900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39" name="Google Shape;1539;p17"/>
          <p:cNvGrpSpPr/>
          <p:nvPr/>
        </p:nvGrpSpPr>
        <p:grpSpPr>
          <a:xfrm flipH="1">
            <a:off x="1656396" y="1645117"/>
            <a:ext cx="332099" cy="332049"/>
            <a:chOff x="6886110" y="773687"/>
            <a:chExt cx="249074" cy="249037"/>
          </a:xfrm>
        </p:grpSpPr>
        <p:sp>
          <p:nvSpPr>
            <p:cNvPr id="1540" name="Google Shape;1540;p17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2" name="Google Shape;1542;p17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3" name="Google Shape;1543;p17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4" name="Google Shape;1544;p17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5" name="Google Shape;1545;p17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6" name="Google Shape;1546;p17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7" name="Google Shape;1547;p17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48" name="Google Shape;1548;p17"/>
          <p:cNvGrpSpPr/>
          <p:nvPr/>
        </p:nvGrpSpPr>
        <p:grpSpPr>
          <a:xfrm flipH="1">
            <a:off x="1272624" y="420017"/>
            <a:ext cx="808685" cy="988075"/>
            <a:chOff x="6180225" y="405175"/>
            <a:chExt cx="606514" cy="741056"/>
          </a:xfrm>
        </p:grpSpPr>
        <p:sp>
          <p:nvSpPr>
            <p:cNvPr id="1549" name="Google Shape;1549;p17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0" name="Google Shape;1550;p17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1" name="Google Shape;1551;p17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52" name="Google Shape;1552;p17"/>
          <p:cNvSpPr/>
          <p:nvPr/>
        </p:nvSpPr>
        <p:spPr>
          <a:xfrm flipH="1">
            <a:off x="543455" y="2523262"/>
            <a:ext cx="121312" cy="122633"/>
          </a:xfrm>
          <a:custGeom>
            <a:avLst/>
            <a:gdLst/>
            <a:ahLst/>
            <a:cxnLst/>
            <a:rect l="l" t="t" r="r" b="b"/>
            <a:pathLst>
              <a:path w="2481" h="2508" fill="none" extrusionOk="0">
                <a:moveTo>
                  <a:pt x="2480" y="1226"/>
                </a:moveTo>
                <a:cubicBezTo>
                  <a:pt x="2480" y="1908"/>
                  <a:pt x="1935" y="2480"/>
                  <a:pt x="1227" y="2480"/>
                </a:cubicBezTo>
                <a:cubicBezTo>
                  <a:pt x="546" y="2507"/>
                  <a:pt x="1" y="1935"/>
                  <a:pt x="1" y="1254"/>
                </a:cubicBezTo>
                <a:cubicBezTo>
                  <a:pt x="1" y="573"/>
                  <a:pt x="546" y="28"/>
                  <a:pt x="1227" y="0"/>
                </a:cubicBezTo>
                <a:cubicBezTo>
                  <a:pt x="1908" y="0"/>
                  <a:pt x="2480" y="545"/>
                  <a:pt x="2480" y="1226"/>
                </a:cubicBez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53" name="Google Shape;1553;p17"/>
          <p:cNvGrpSpPr/>
          <p:nvPr/>
        </p:nvGrpSpPr>
        <p:grpSpPr>
          <a:xfrm flipH="1">
            <a:off x="884063" y="655784"/>
            <a:ext cx="332099" cy="332049"/>
            <a:chOff x="6886110" y="773687"/>
            <a:chExt cx="249074" cy="249037"/>
          </a:xfrm>
        </p:grpSpPr>
        <p:sp>
          <p:nvSpPr>
            <p:cNvPr id="1554" name="Google Shape;1554;p17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5" name="Google Shape;1555;p17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6" name="Google Shape;1556;p17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7" name="Google Shape;1557;p17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8" name="Google Shape;1558;p17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9" name="Google Shape;1559;p17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0" name="Google Shape;1560;p17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1" name="Google Shape;1561;p17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62" name="Google Shape;1562;p17"/>
          <p:cNvGrpSpPr/>
          <p:nvPr/>
        </p:nvGrpSpPr>
        <p:grpSpPr>
          <a:xfrm flipH="1">
            <a:off x="10575735" y="328910"/>
            <a:ext cx="512975" cy="787484"/>
            <a:chOff x="1603769" y="107044"/>
            <a:chExt cx="384731" cy="590613"/>
          </a:xfrm>
        </p:grpSpPr>
        <p:sp>
          <p:nvSpPr>
            <p:cNvPr id="1563" name="Google Shape;1563;p17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4" name="Google Shape;1564;p17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5" name="Google Shape;1565;p17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6" name="Google Shape;1566;p17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7" name="Google Shape;1567;p17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8" name="Google Shape;1568;p17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9" name="Google Shape;1569;p17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70" name="Google Shape;1570;p17"/>
          <p:cNvGrpSpPr/>
          <p:nvPr/>
        </p:nvGrpSpPr>
        <p:grpSpPr>
          <a:xfrm flipH="1">
            <a:off x="884069" y="1645089"/>
            <a:ext cx="680887" cy="1099248"/>
            <a:chOff x="4698532" y="1605962"/>
            <a:chExt cx="510665" cy="824436"/>
          </a:xfrm>
        </p:grpSpPr>
        <p:sp>
          <p:nvSpPr>
            <p:cNvPr id="1571" name="Google Shape;1571;p17"/>
            <p:cNvSpPr/>
            <p:nvPr/>
          </p:nvSpPr>
          <p:spPr>
            <a:xfrm>
              <a:off x="4698532" y="1661926"/>
              <a:ext cx="510665" cy="768472"/>
            </a:xfrm>
            <a:custGeom>
              <a:avLst/>
              <a:gdLst/>
              <a:ahLst/>
              <a:cxnLst/>
              <a:rect l="l" t="t" r="r" b="b"/>
              <a:pathLst>
                <a:path w="13925" h="20955" fill="none" extrusionOk="0">
                  <a:moveTo>
                    <a:pt x="5096" y="83"/>
                  </a:moveTo>
                  <a:lnTo>
                    <a:pt x="5096" y="7276"/>
                  </a:lnTo>
                  <a:cubicBezTo>
                    <a:pt x="2098" y="8175"/>
                    <a:pt x="28" y="10927"/>
                    <a:pt x="28" y="14061"/>
                  </a:cubicBezTo>
                  <a:cubicBezTo>
                    <a:pt x="0" y="17876"/>
                    <a:pt x="3134" y="20955"/>
                    <a:pt x="6976" y="20873"/>
                  </a:cubicBezTo>
                  <a:cubicBezTo>
                    <a:pt x="10818" y="20791"/>
                    <a:pt x="13897" y="17658"/>
                    <a:pt x="13924" y="13816"/>
                  </a:cubicBezTo>
                  <a:cubicBezTo>
                    <a:pt x="13924" y="10709"/>
                    <a:pt x="11826" y="7985"/>
                    <a:pt x="8829" y="7222"/>
                  </a:cubicBezTo>
                  <a:lnTo>
                    <a:pt x="882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2" name="Google Shape;1572;p17"/>
            <p:cNvSpPr/>
            <p:nvPr/>
          </p:nvSpPr>
          <p:spPr>
            <a:xfrm>
              <a:off x="4836424" y="1605962"/>
              <a:ext cx="233861" cy="59006"/>
            </a:xfrm>
            <a:custGeom>
              <a:avLst/>
              <a:gdLst/>
              <a:ahLst/>
              <a:cxnLst/>
              <a:rect l="l" t="t" r="r" b="b"/>
              <a:pathLst>
                <a:path w="6377" h="1609" fill="none" extrusionOk="0">
                  <a:moveTo>
                    <a:pt x="6377" y="737"/>
                  </a:moveTo>
                  <a:cubicBezTo>
                    <a:pt x="6377" y="1173"/>
                    <a:pt x="6022" y="1500"/>
                    <a:pt x="5614" y="1527"/>
                  </a:cubicBezTo>
                  <a:lnTo>
                    <a:pt x="763" y="1609"/>
                  </a:lnTo>
                  <a:cubicBezTo>
                    <a:pt x="355" y="1609"/>
                    <a:pt x="1" y="1282"/>
                    <a:pt x="1" y="846"/>
                  </a:cubicBezTo>
                  <a:lnTo>
                    <a:pt x="1" y="846"/>
                  </a:lnTo>
                  <a:cubicBezTo>
                    <a:pt x="1" y="437"/>
                    <a:pt x="355" y="83"/>
                    <a:pt x="763" y="83"/>
                  </a:cubicBezTo>
                  <a:lnTo>
                    <a:pt x="5614" y="1"/>
                  </a:lnTo>
                  <a:cubicBezTo>
                    <a:pt x="6022" y="1"/>
                    <a:pt x="6377" y="328"/>
                    <a:pt x="6377" y="7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3" name="Google Shape;1573;p17"/>
            <p:cNvSpPr/>
            <p:nvPr/>
          </p:nvSpPr>
          <p:spPr>
            <a:xfrm>
              <a:off x="4710524" y="2099624"/>
              <a:ext cx="485654" cy="9021"/>
            </a:xfrm>
            <a:custGeom>
              <a:avLst/>
              <a:gdLst/>
              <a:ahLst/>
              <a:cxnLst/>
              <a:rect l="l" t="t" r="r" b="b"/>
              <a:pathLst>
                <a:path w="13243" h="246" fill="none" extrusionOk="0">
                  <a:moveTo>
                    <a:pt x="0" y="246"/>
                  </a:moveTo>
                  <a:lnTo>
                    <a:pt x="1324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74" name="Google Shape;1574;p17"/>
          <p:cNvSpPr/>
          <p:nvPr/>
        </p:nvSpPr>
        <p:spPr>
          <a:xfrm flipH="1">
            <a:off x="9482525" y="907493"/>
            <a:ext cx="208867" cy="208900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75" name="Google Shape;1575;p17"/>
          <p:cNvGrpSpPr/>
          <p:nvPr/>
        </p:nvGrpSpPr>
        <p:grpSpPr>
          <a:xfrm flipH="1">
            <a:off x="10023413" y="328908"/>
            <a:ext cx="246537" cy="314504"/>
            <a:chOff x="2947570" y="-1075969"/>
            <a:chExt cx="184903" cy="235878"/>
          </a:xfrm>
        </p:grpSpPr>
        <p:sp>
          <p:nvSpPr>
            <p:cNvPr id="1576" name="Google Shape;1576;p17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7" name="Google Shape;1577;p17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8" name="Google Shape;1578;p17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79" name="Google Shape;1579;p17"/>
          <p:cNvGrpSpPr/>
          <p:nvPr/>
        </p:nvGrpSpPr>
        <p:grpSpPr>
          <a:xfrm flipH="1">
            <a:off x="10183013" y="1528075"/>
            <a:ext cx="246537" cy="314504"/>
            <a:chOff x="2947570" y="-1075969"/>
            <a:chExt cx="184903" cy="235878"/>
          </a:xfrm>
        </p:grpSpPr>
        <p:sp>
          <p:nvSpPr>
            <p:cNvPr id="1580" name="Google Shape;1580;p17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1" name="Google Shape;1581;p17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2" name="Google Shape;1582;p17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83" name="Google Shape;1583;p17"/>
          <p:cNvGrpSpPr/>
          <p:nvPr/>
        </p:nvGrpSpPr>
        <p:grpSpPr>
          <a:xfrm flipH="1">
            <a:off x="10852750" y="1391356"/>
            <a:ext cx="894055" cy="897227"/>
            <a:chOff x="4492684" y="662647"/>
            <a:chExt cx="847391" cy="850399"/>
          </a:xfrm>
        </p:grpSpPr>
        <p:sp>
          <p:nvSpPr>
            <p:cNvPr id="1584" name="Google Shape;1584;p17"/>
            <p:cNvSpPr/>
            <p:nvPr/>
          </p:nvSpPr>
          <p:spPr>
            <a:xfrm>
              <a:off x="4492684" y="662647"/>
              <a:ext cx="847391" cy="850399"/>
            </a:xfrm>
            <a:custGeom>
              <a:avLst/>
              <a:gdLst/>
              <a:ahLst/>
              <a:cxnLst/>
              <a:rect l="l" t="t" r="r" b="b"/>
              <a:pathLst>
                <a:path w="23107" h="23189" fill="none" extrusionOk="0">
                  <a:moveTo>
                    <a:pt x="19019" y="4061"/>
                  </a:moveTo>
                  <a:cubicBezTo>
                    <a:pt x="23107" y="8093"/>
                    <a:pt x="23079" y="14769"/>
                    <a:pt x="18965" y="18938"/>
                  </a:cubicBezTo>
                  <a:cubicBezTo>
                    <a:pt x="14823" y="23080"/>
                    <a:pt x="8175" y="23189"/>
                    <a:pt x="4087" y="19129"/>
                  </a:cubicBezTo>
                  <a:cubicBezTo>
                    <a:pt x="0" y="15069"/>
                    <a:pt x="27" y="8420"/>
                    <a:pt x="4142" y="4252"/>
                  </a:cubicBezTo>
                  <a:cubicBezTo>
                    <a:pt x="8284" y="83"/>
                    <a:pt x="14932" y="1"/>
                    <a:pt x="19019" y="40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5" name="Google Shape;1585;p17"/>
            <p:cNvSpPr/>
            <p:nvPr/>
          </p:nvSpPr>
          <p:spPr>
            <a:xfrm>
              <a:off x="4858428" y="1029382"/>
              <a:ext cx="115922" cy="115958"/>
            </a:xfrm>
            <a:custGeom>
              <a:avLst/>
              <a:gdLst/>
              <a:ahLst/>
              <a:cxnLst/>
              <a:rect l="l" t="t" r="r" b="b"/>
              <a:pathLst>
                <a:path w="3161" h="3162" fill="none" extrusionOk="0">
                  <a:moveTo>
                    <a:pt x="3161" y="1554"/>
                  </a:moveTo>
                  <a:cubicBezTo>
                    <a:pt x="3134" y="2426"/>
                    <a:pt x="2452" y="3134"/>
                    <a:pt x="1580" y="3162"/>
                  </a:cubicBezTo>
                  <a:cubicBezTo>
                    <a:pt x="708" y="3162"/>
                    <a:pt x="0" y="2480"/>
                    <a:pt x="0" y="1608"/>
                  </a:cubicBezTo>
                  <a:cubicBezTo>
                    <a:pt x="0" y="737"/>
                    <a:pt x="708" y="28"/>
                    <a:pt x="1580" y="1"/>
                  </a:cubicBezTo>
                  <a:cubicBezTo>
                    <a:pt x="2452" y="1"/>
                    <a:pt x="3161" y="682"/>
                    <a:pt x="3161" y="15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6" name="Google Shape;1586;p17"/>
            <p:cNvSpPr/>
            <p:nvPr/>
          </p:nvSpPr>
          <p:spPr>
            <a:xfrm>
              <a:off x="4770485" y="792581"/>
              <a:ext cx="291803" cy="197885"/>
            </a:xfrm>
            <a:custGeom>
              <a:avLst/>
              <a:gdLst/>
              <a:ahLst/>
              <a:cxnLst/>
              <a:rect l="l" t="t" r="r" b="b"/>
              <a:pathLst>
                <a:path w="7957" h="5396" fill="none" extrusionOk="0">
                  <a:moveTo>
                    <a:pt x="3978" y="4932"/>
                  </a:moveTo>
                  <a:cubicBezTo>
                    <a:pt x="4523" y="4932"/>
                    <a:pt x="5068" y="5068"/>
                    <a:pt x="5532" y="5341"/>
                  </a:cubicBezTo>
                  <a:lnTo>
                    <a:pt x="7957" y="1035"/>
                  </a:lnTo>
                  <a:cubicBezTo>
                    <a:pt x="6730" y="354"/>
                    <a:pt x="5368" y="0"/>
                    <a:pt x="3978" y="55"/>
                  </a:cubicBezTo>
                  <a:cubicBezTo>
                    <a:pt x="2589" y="55"/>
                    <a:pt x="1199" y="436"/>
                    <a:pt x="0" y="1172"/>
                  </a:cubicBezTo>
                  <a:lnTo>
                    <a:pt x="2452" y="5395"/>
                  </a:lnTo>
                  <a:cubicBezTo>
                    <a:pt x="2916" y="5095"/>
                    <a:pt x="3433" y="4959"/>
                    <a:pt x="3978" y="49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7" name="Google Shape;1587;p17"/>
            <p:cNvSpPr/>
            <p:nvPr/>
          </p:nvSpPr>
          <p:spPr>
            <a:xfrm>
              <a:off x="4623571" y="1091360"/>
              <a:ext cx="235878" cy="250840"/>
            </a:xfrm>
            <a:custGeom>
              <a:avLst/>
              <a:gdLst/>
              <a:ahLst/>
              <a:cxnLst/>
              <a:rect l="l" t="t" r="r" b="b"/>
              <a:pathLst>
                <a:path w="6432" h="6840" fill="none" extrusionOk="0">
                  <a:moveTo>
                    <a:pt x="4878" y="0"/>
                  </a:moveTo>
                  <a:lnTo>
                    <a:pt x="1" y="82"/>
                  </a:lnTo>
                  <a:cubicBezTo>
                    <a:pt x="1" y="2861"/>
                    <a:pt x="1499" y="5450"/>
                    <a:pt x="3924" y="6839"/>
                  </a:cubicBezTo>
                  <a:lnTo>
                    <a:pt x="6431" y="2589"/>
                  </a:lnTo>
                  <a:cubicBezTo>
                    <a:pt x="5478" y="2071"/>
                    <a:pt x="4905" y="1063"/>
                    <a:pt x="487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8" name="Google Shape;1588;p17"/>
            <p:cNvSpPr/>
            <p:nvPr/>
          </p:nvSpPr>
          <p:spPr>
            <a:xfrm>
              <a:off x="4973326" y="1083365"/>
              <a:ext cx="236868" cy="253847"/>
            </a:xfrm>
            <a:custGeom>
              <a:avLst/>
              <a:gdLst/>
              <a:ahLst/>
              <a:cxnLst/>
              <a:rect l="l" t="t" r="r" b="b"/>
              <a:pathLst>
                <a:path w="6459" h="6922" fill="none" extrusionOk="0">
                  <a:moveTo>
                    <a:pt x="6458" y="0"/>
                  </a:moveTo>
                  <a:lnTo>
                    <a:pt x="1554" y="109"/>
                  </a:lnTo>
                  <a:cubicBezTo>
                    <a:pt x="1526" y="1199"/>
                    <a:pt x="954" y="2207"/>
                    <a:pt x="1" y="2780"/>
                  </a:cubicBezTo>
                  <a:lnTo>
                    <a:pt x="2507" y="6921"/>
                  </a:lnTo>
                  <a:cubicBezTo>
                    <a:pt x="4932" y="5450"/>
                    <a:pt x="6431" y="2834"/>
                    <a:pt x="645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89" name="Google Shape;1589;p17"/>
          <p:cNvGrpSpPr/>
          <p:nvPr/>
        </p:nvGrpSpPr>
        <p:grpSpPr>
          <a:xfrm flipH="1">
            <a:off x="11201238" y="3797442"/>
            <a:ext cx="610231" cy="534293"/>
            <a:chOff x="299281" y="2848081"/>
            <a:chExt cx="457673" cy="400720"/>
          </a:xfrm>
        </p:grpSpPr>
        <p:sp>
          <p:nvSpPr>
            <p:cNvPr id="1590" name="Google Shape;1590;p17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1" name="Google Shape;1591;p17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92" name="Google Shape;1592;p17"/>
          <p:cNvGrpSpPr/>
          <p:nvPr/>
        </p:nvGrpSpPr>
        <p:grpSpPr>
          <a:xfrm flipH="1">
            <a:off x="10978693" y="3726833"/>
            <a:ext cx="171921" cy="171921"/>
            <a:chOff x="794923" y="2795124"/>
            <a:chExt cx="128941" cy="128941"/>
          </a:xfrm>
        </p:grpSpPr>
        <p:sp>
          <p:nvSpPr>
            <p:cNvPr id="1593" name="Google Shape;1593;p17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4" name="Google Shape;1594;p17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95" name="Google Shape;1595;p17"/>
          <p:cNvGrpSpPr/>
          <p:nvPr/>
        </p:nvGrpSpPr>
        <p:grpSpPr>
          <a:xfrm flipH="1">
            <a:off x="10182998" y="5317090"/>
            <a:ext cx="1000671" cy="1223153"/>
            <a:chOff x="794919" y="4014442"/>
            <a:chExt cx="750503" cy="917365"/>
          </a:xfrm>
        </p:grpSpPr>
        <p:sp>
          <p:nvSpPr>
            <p:cNvPr id="1596" name="Google Shape;1596;p17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7" name="Google Shape;1597;p17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8" name="Google Shape;1598;p17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99" name="Google Shape;1599;p17"/>
          <p:cNvGrpSpPr/>
          <p:nvPr/>
        </p:nvGrpSpPr>
        <p:grpSpPr>
          <a:xfrm flipH="1">
            <a:off x="9604811" y="6226046"/>
            <a:ext cx="290500" cy="290500"/>
            <a:chOff x="1447449" y="4268259"/>
            <a:chExt cx="217875" cy="217875"/>
          </a:xfrm>
        </p:grpSpPr>
        <p:sp>
          <p:nvSpPr>
            <p:cNvPr id="1600" name="Google Shape;1600;p17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1" name="Google Shape;1601;p17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2" name="Google Shape;1602;p17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3" name="Google Shape;1603;p17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4" name="Google Shape;1604;p17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5" name="Google Shape;1605;p17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6" name="Google Shape;1606;p17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7" name="Google Shape;1607;p17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08" name="Google Shape;1608;p17"/>
          <p:cNvGrpSpPr/>
          <p:nvPr/>
        </p:nvGrpSpPr>
        <p:grpSpPr>
          <a:xfrm flipH="1">
            <a:off x="10924065" y="4692075"/>
            <a:ext cx="281156" cy="1040640"/>
            <a:chOff x="2419167" y="1286206"/>
            <a:chExt cx="210867" cy="780480"/>
          </a:xfrm>
        </p:grpSpPr>
        <p:sp>
          <p:nvSpPr>
            <p:cNvPr id="1609" name="Google Shape;1609;p17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0" name="Google Shape;1610;p17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1" name="Google Shape;1611;p17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2" name="Google Shape;1612;p17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3" name="Google Shape;1613;p17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4" name="Google Shape;1614;p17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5" name="Google Shape;1615;p17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6" name="Google Shape;1616;p17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7" name="Google Shape;1617;p17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8" name="Google Shape;1618;p17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9" name="Google Shape;1619;p17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0" name="Google Shape;1620;p17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1" name="Google Shape;1621;p17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2" name="Google Shape;1622;p17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3" name="Google Shape;1623;p17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24" name="Google Shape;1624;p17"/>
          <p:cNvSpPr/>
          <p:nvPr/>
        </p:nvSpPr>
        <p:spPr>
          <a:xfrm flipH="1">
            <a:off x="1849349" y="4868964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625" name="Google Shape;1625;p17"/>
          <p:cNvGrpSpPr/>
          <p:nvPr/>
        </p:nvGrpSpPr>
        <p:grpSpPr>
          <a:xfrm flipH="1">
            <a:off x="474850" y="3629852"/>
            <a:ext cx="258521" cy="259841"/>
            <a:chOff x="3407917" y="-1400250"/>
            <a:chExt cx="193891" cy="194881"/>
          </a:xfrm>
        </p:grpSpPr>
        <p:sp>
          <p:nvSpPr>
            <p:cNvPr id="1626" name="Google Shape;1626;p17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7" name="Google Shape;1627;p17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8" name="Google Shape;1628;p17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9" name="Google Shape;1629;p17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0" name="Google Shape;1630;p17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1" name="Google Shape;1631;p17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2" name="Google Shape;1632;p17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3" name="Google Shape;1633;p17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34" name="Google Shape;1634;p17"/>
          <p:cNvGrpSpPr/>
          <p:nvPr/>
        </p:nvGrpSpPr>
        <p:grpSpPr>
          <a:xfrm flipH="1">
            <a:off x="446887" y="1140493"/>
            <a:ext cx="314455" cy="771492"/>
            <a:chOff x="6219428" y="3871144"/>
            <a:chExt cx="235841" cy="578619"/>
          </a:xfrm>
        </p:grpSpPr>
        <p:sp>
          <p:nvSpPr>
            <p:cNvPr id="1635" name="Google Shape;1635;p17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6" name="Google Shape;1636;p17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7" name="Google Shape;1637;p17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38" name="Google Shape;1638;p17"/>
          <p:cNvGrpSpPr/>
          <p:nvPr/>
        </p:nvGrpSpPr>
        <p:grpSpPr>
          <a:xfrm flipH="1">
            <a:off x="11138566" y="5607603"/>
            <a:ext cx="679565" cy="746165"/>
            <a:chOff x="1693693" y="-2602979"/>
            <a:chExt cx="509674" cy="559624"/>
          </a:xfrm>
        </p:grpSpPr>
        <p:sp>
          <p:nvSpPr>
            <p:cNvPr id="1639" name="Google Shape;1639;p17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0" name="Google Shape;1640;p17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1" name="Google Shape;1641;p17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2" name="Google Shape;1642;p17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3" name="Google Shape;1643;p17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4" name="Google Shape;1644;p17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5" name="Google Shape;1645;p17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6" name="Google Shape;1646;p17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7" name="Google Shape;1647;p17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48" name="Google Shape;1648;p17"/>
          <p:cNvGrpSpPr/>
          <p:nvPr/>
        </p:nvGrpSpPr>
        <p:grpSpPr>
          <a:xfrm>
            <a:off x="1849340" y="5773004"/>
            <a:ext cx="743523" cy="743523"/>
            <a:chOff x="3560335" y="-646412"/>
            <a:chExt cx="557642" cy="557642"/>
          </a:xfrm>
        </p:grpSpPr>
        <p:sp>
          <p:nvSpPr>
            <p:cNvPr id="1649" name="Google Shape;1649;p17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0" name="Google Shape;1650;p17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1" name="Google Shape;1651;p17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2" name="Google Shape;1652;p17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3" name="Google Shape;1653;p17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4" name="Google Shape;1654;p17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5" name="Google Shape;1655;p17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6" name="Google Shape;1656;p17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7" name="Google Shape;1657;p17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58" name="Google Shape;1658;p17"/>
          <p:cNvGrpSpPr/>
          <p:nvPr/>
        </p:nvGrpSpPr>
        <p:grpSpPr>
          <a:xfrm flipH="1">
            <a:off x="7204339" y="987823"/>
            <a:ext cx="478364" cy="477044"/>
            <a:chOff x="2601030" y="2721166"/>
            <a:chExt cx="358773" cy="357783"/>
          </a:xfrm>
        </p:grpSpPr>
        <p:sp>
          <p:nvSpPr>
            <p:cNvPr id="1659" name="Google Shape;1659;p17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0" name="Google Shape;1660;p17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1" name="Google Shape;1661;p17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2" name="Google Shape;1662;p17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3" name="Google Shape;1663;p17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4" name="Google Shape;1664;p17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5" name="Google Shape;1665;p17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6" name="Google Shape;1666;p17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67" name="Google Shape;1667;p17"/>
          <p:cNvSpPr txBox="1">
            <a:spLocks noGrp="1"/>
          </p:cNvSpPr>
          <p:nvPr>
            <p:ph type="subTitle" idx="1"/>
          </p:nvPr>
        </p:nvSpPr>
        <p:spPr>
          <a:xfrm>
            <a:off x="2833600" y="4559067"/>
            <a:ext cx="6524800" cy="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4548121"/>
      </p:ext>
    </p:extLst>
  </p:cSld>
  <p:clrMapOvr>
    <a:masterClrMapping/>
  </p:clrMapOvr>
  <p:hf sldNum="0" hdr="0" ftr="0" dt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120693"/>
      </p:ext>
    </p:extLst>
  </p:cSld>
  <p:clrMapOvr>
    <a:masterClrMapping/>
  </p:clrMapOvr>
  <p:hf sldNum="0" hdr="0" ft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"/>
          <p:cNvSpPr txBox="1">
            <a:spLocks noGrp="1"/>
          </p:cNvSpPr>
          <p:nvPr>
            <p:ph type="title"/>
          </p:nvPr>
        </p:nvSpPr>
        <p:spPr>
          <a:xfrm>
            <a:off x="965701" y="19276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1"/>
          </p:nvPr>
        </p:nvSpPr>
        <p:spPr>
          <a:xfrm>
            <a:off x="1192701" y="24326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title" idx="2" hasCustomPrompt="1"/>
          </p:nvPr>
        </p:nvSpPr>
        <p:spPr>
          <a:xfrm>
            <a:off x="1868565" y="1256149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13"/>
          <p:cNvSpPr txBox="1">
            <a:spLocks noGrp="1"/>
          </p:cNvSpPr>
          <p:nvPr>
            <p:ph type="title" idx="3"/>
          </p:nvPr>
        </p:nvSpPr>
        <p:spPr>
          <a:xfrm>
            <a:off x="4363800" y="19276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subTitle" idx="4"/>
          </p:nvPr>
        </p:nvSpPr>
        <p:spPr>
          <a:xfrm>
            <a:off x="4591536" y="24326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84" name="Google Shape;284;p13"/>
          <p:cNvSpPr txBox="1">
            <a:spLocks noGrp="1"/>
          </p:cNvSpPr>
          <p:nvPr>
            <p:ph type="title" idx="5" hasCustomPrompt="1"/>
          </p:nvPr>
        </p:nvSpPr>
        <p:spPr>
          <a:xfrm>
            <a:off x="5267400" y="1256149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5" name="Google Shape;285;p13"/>
          <p:cNvSpPr txBox="1">
            <a:spLocks noGrp="1"/>
          </p:cNvSpPr>
          <p:nvPr>
            <p:ph type="title" idx="6"/>
          </p:nvPr>
        </p:nvSpPr>
        <p:spPr>
          <a:xfrm>
            <a:off x="7761899" y="19276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6" name="Google Shape;286;p13"/>
          <p:cNvSpPr txBox="1">
            <a:spLocks noGrp="1"/>
          </p:cNvSpPr>
          <p:nvPr>
            <p:ph type="subTitle" idx="7"/>
          </p:nvPr>
        </p:nvSpPr>
        <p:spPr>
          <a:xfrm>
            <a:off x="7988899" y="24326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87" name="Google Shape;287;p13"/>
          <p:cNvSpPr txBox="1">
            <a:spLocks noGrp="1"/>
          </p:cNvSpPr>
          <p:nvPr>
            <p:ph type="title" idx="8" hasCustomPrompt="1"/>
          </p:nvPr>
        </p:nvSpPr>
        <p:spPr>
          <a:xfrm>
            <a:off x="8664763" y="1256149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3"/>
          <p:cNvSpPr txBox="1">
            <a:spLocks noGrp="1"/>
          </p:cNvSpPr>
          <p:nvPr>
            <p:ph type="title" idx="9"/>
          </p:nvPr>
        </p:nvSpPr>
        <p:spPr>
          <a:xfrm>
            <a:off x="964965" y="48760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ubTitle" idx="13"/>
          </p:nvPr>
        </p:nvSpPr>
        <p:spPr>
          <a:xfrm>
            <a:off x="1191965" y="53810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title" idx="14" hasCustomPrompt="1"/>
          </p:nvPr>
        </p:nvSpPr>
        <p:spPr>
          <a:xfrm>
            <a:off x="1868565" y="4188863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1" name="Google Shape;291;p13"/>
          <p:cNvSpPr txBox="1">
            <a:spLocks noGrp="1"/>
          </p:cNvSpPr>
          <p:nvPr>
            <p:ph type="title" idx="15"/>
          </p:nvPr>
        </p:nvSpPr>
        <p:spPr>
          <a:xfrm>
            <a:off x="4363800" y="48760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subTitle" idx="16"/>
          </p:nvPr>
        </p:nvSpPr>
        <p:spPr>
          <a:xfrm>
            <a:off x="4590800" y="53810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3" name="Google Shape;293;p13"/>
          <p:cNvSpPr txBox="1">
            <a:spLocks noGrp="1"/>
          </p:cNvSpPr>
          <p:nvPr>
            <p:ph type="title" idx="17" hasCustomPrompt="1"/>
          </p:nvPr>
        </p:nvSpPr>
        <p:spPr>
          <a:xfrm>
            <a:off x="5267400" y="4188863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13"/>
          <p:cNvSpPr txBox="1">
            <a:spLocks noGrp="1"/>
          </p:cNvSpPr>
          <p:nvPr>
            <p:ph type="title" idx="18"/>
          </p:nvPr>
        </p:nvSpPr>
        <p:spPr>
          <a:xfrm>
            <a:off x="7920563" y="4876067"/>
            <a:ext cx="31456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5" name="Google Shape;295;p13"/>
          <p:cNvSpPr txBox="1">
            <a:spLocks noGrp="1"/>
          </p:cNvSpPr>
          <p:nvPr>
            <p:ph type="subTitle" idx="19"/>
          </p:nvPr>
        </p:nvSpPr>
        <p:spPr>
          <a:xfrm>
            <a:off x="7988163" y="53810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6" name="Google Shape;296;p13"/>
          <p:cNvSpPr txBox="1">
            <a:spLocks noGrp="1"/>
          </p:cNvSpPr>
          <p:nvPr>
            <p:ph type="title" idx="20" hasCustomPrompt="1"/>
          </p:nvPr>
        </p:nvSpPr>
        <p:spPr>
          <a:xfrm>
            <a:off x="8664763" y="4188863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637305449"/>
      </p:ext>
    </p:extLst>
  </p:cSld>
  <p:clrMapOvr>
    <a:masterClrMapping/>
  </p:clrMapOvr>
  <p:hf sldNum="0"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"/>
          <p:cNvSpPr txBox="1">
            <a:spLocks noGrp="1"/>
          </p:cNvSpPr>
          <p:nvPr>
            <p:ph type="title" hasCustomPrompt="1"/>
          </p:nvPr>
        </p:nvSpPr>
        <p:spPr>
          <a:xfrm>
            <a:off x="13392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99" name="Google Shape;299;p14"/>
          <p:cNvSpPr txBox="1">
            <a:spLocks noGrp="1"/>
          </p:cNvSpPr>
          <p:nvPr>
            <p:ph type="subTitle" idx="1"/>
          </p:nvPr>
        </p:nvSpPr>
        <p:spPr>
          <a:xfrm>
            <a:off x="1339200" y="1671500"/>
            <a:ext cx="6262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0" name="Google Shape;300;p14"/>
          <p:cNvSpPr txBox="1">
            <a:spLocks noGrp="1"/>
          </p:cNvSpPr>
          <p:nvPr>
            <p:ph type="title" idx="2" hasCustomPrompt="1"/>
          </p:nvPr>
        </p:nvSpPr>
        <p:spPr>
          <a:xfrm>
            <a:off x="13392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01" name="Google Shape;301;p14"/>
          <p:cNvSpPr txBox="1">
            <a:spLocks noGrp="1"/>
          </p:cNvSpPr>
          <p:nvPr>
            <p:ph type="subTitle" idx="3"/>
          </p:nvPr>
        </p:nvSpPr>
        <p:spPr>
          <a:xfrm>
            <a:off x="1339200" y="3399675"/>
            <a:ext cx="6262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2" name="Google Shape;302;p14"/>
          <p:cNvSpPr txBox="1">
            <a:spLocks noGrp="1"/>
          </p:cNvSpPr>
          <p:nvPr>
            <p:ph type="title" idx="4" hasCustomPrompt="1"/>
          </p:nvPr>
        </p:nvSpPr>
        <p:spPr>
          <a:xfrm>
            <a:off x="13392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03" name="Google Shape;303;p14"/>
          <p:cNvSpPr txBox="1">
            <a:spLocks noGrp="1"/>
          </p:cNvSpPr>
          <p:nvPr>
            <p:ph type="subTitle" idx="5"/>
          </p:nvPr>
        </p:nvSpPr>
        <p:spPr>
          <a:xfrm>
            <a:off x="1339200" y="5127851"/>
            <a:ext cx="6262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304" name="Google Shape;304;p14"/>
          <p:cNvGrpSpPr/>
          <p:nvPr/>
        </p:nvGrpSpPr>
        <p:grpSpPr>
          <a:xfrm rot="4390107">
            <a:off x="10761139" y="5711885"/>
            <a:ext cx="1955164" cy="1841489"/>
            <a:chOff x="1404300" y="937325"/>
            <a:chExt cx="1767700" cy="1664925"/>
          </a:xfrm>
        </p:grpSpPr>
        <p:sp>
          <p:nvSpPr>
            <p:cNvPr id="305" name="Google Shape;305;p1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4" name="Google Shape;324;p14"/>
          <p:cNvGrpSpPr/>
          <p:nvPr/>
        </p:nvGrpSpPr>
        <p:grpSpPr>
          <a:xfrm rot="-7937313">
            <a:off x="257057" y="-178267"/>
            <a:ext cx="881907" cy="1238712"/>
            <a:chOff x="2374700" y="1056350"/>
            <a:chExt cx="797300" cy="1119875"/>
          </a:xfrm>
        </p:grpSpPr>
        <p:sp>
          <p:nvSpPr>
            <p:cNvPr id="325" name="Google Shape;325;p1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276845052"/>
      </p:ext>
    </p:extLst>
  </p:cSld>
  <p:clrMapOvr>
    <a:masterClrMapping/>
  </p:clrMapOvr>
  <p:hf sldNum="0" hdr="0" ft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subTitle" idx="1"/>
          </p:nvPr>
        </p:nvSpPr>
        <p:spPr>
          <a:xfrm>
            <a:off x="1239957" y="3662367"/>
            <a:ext cx="2754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4" name="Google Shape;334;p15"/>
          <p:cNvSpPr txBox="1">
            <a:spLocks noGrp="1"/>
          </p:cNvSpPr>
          <p:nvPr>
            <p:ph type="subTitle" idx="2"/>
          </p:nvPr>
        </p:nvSpPr>
        <p:spPr>
          <a:xfrm>
            <a:off x="886235" y="3121033"/>
            <a:ext cx="310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15"/>
          <p:cNvSpPr txBox="1">
            <a:spLocks noGrp="1"/>
          </p:cNvSpPr>
          <p:nvPr>
            <p:ph type="subTitle" idx="3"/>
          </p:nvPr>
        </p:nvSpPr>
        <p:spPr>
          <a:xfrm>
            <a:off x="7603423" y="5331100"/>
            <a:ext cx="2754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5"/>
          <p:cNvSpPr txBox="1">
            <a:spLocks noGrp="1"/>
          </p:cNvSpPr>
          <p:nvPr>
            <p:ph type="subTitle" idx="4"/>
          </p:nvPr>
        </p:nvSpPr>
        <p:spPr>
          <a:xfrm>
            <a:off x="7603411" y="4789763"/>
            <a:ext cx="310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7" name="Google Shape;337;p15"/>
          <p:cNvSpPr txBox="1">
            <a:spLocks noGrp="1"/>
          </p:cNvSpPr>
          <p:nvPr>
            <p:ph type="title" hasCustomPrompt="1"/>
          </p:nvPr>
        </p:nvSpPr>
        <p:spPr>
          <a:xfrm>
            <a:off x="4506085" y="3279463"/>
            <a:ext cx="1282400" cy="8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4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15"/>
          <p:cNvSpPr txBox="1">
            <a:spLocks noGrp="1"/>
          </p:cNvSpPr>
          <p:nvPr>
            <p:ph type="title" idx="5" hasCustomPrompt="1"/>
          </p:nvPr>
        </p:nvSpPr>
        <p:spPr>
          <a:xfrm>
            <a:off x="6500921" y="2372821"/>
            <a:ext cx="12824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4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15"/>
          <p:cNvSpPr txBox="1">
            <a:spLocks noGrp="1"/>
          </p:cNvSpPr>
          <p:nvPr>
            <p:ph type="title" idx="6" hasCustomPrompt="1"/>
          </p:nvPr>
        </p:nvSpPr>
        <p:spPr>
          <a:xfrm>
            <a:off x="5812897" y="4976229"/>
            <a:ext cx="12824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4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t>xx%</a:t>
            </a:r>
          </a:p>
        </p:txBody>
      </p:sp>
      <p:sp>
        <p:nvSpPr>
          <p:cNvPr id="340" name="Google Shape;340;p15"/>
          <p:cNvSpPr txBox="1">
            <a:spLocks noGrp="1"/>
          </p:cNvSpPr>
          <p:nvPr>
            <p:ph type="subTitle" idx="7"/>
          </p:nvPr>
        </p:nvSpPr>
        <p:spPr>
          <a:xfrm>
            <a:off x="8134657" y="2733333"/>
            <a:ext cx="2754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15"/>
          <p:cNvSpPr txBox="1">
            <a:spLocks noGrp="1"/>
          </p:cNvSpPr>
          <p:nvPr>
            <p:ph type="subTitle" idx="8"/>
          </p:nvPr>
        </p:nvSpPr>
        <p:spPr>
          <a:xfrm>
            <a:off x="8134665" y="2191996"/>
            <a:ext cx="310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accen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15"/>
          <p:cNvSpPr txBox="1">
            <a:spLocks noGrp="1"/>
          </p:cNvSpPr>
          <p:nvPr>
            <p:ph type="title" idx="9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343" name="Google Shape;343;p15"/>
          <p:cNvGrpSpPr/>
          <p:nvPr/>
        </p:nvGrpSpPr>
        <p:grpSpPr>
          <a:xfrm rot="6755182">
            <a:off x="1138754" y="1708940"/>
            <a:ext cx="2537285" cy="9683193"/>
            <a:chOff x="9065175" y="1446600"/>
            <a:chExt cx="682175" cy="2603425"/>
          </a:xfrm>
        </p:grpSpPr>
        <p:sp>
          <p:nvSpPr>
            <p:cNvPr id="344" name="Google Shape;344;p1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70" name="Google Shape;370;p15"/>
          <p:cNvGrpSpPr/>
          <p:nvPr/>
        </p:nvGrpSpPr>
        <p:grpSpPr>
          <a:xfrm rot="-2905488" flipH="1">
            <a:off x="9842536" y="13023"/>
            <a:ext cx="2566131" cy="1818988"/>
            <a:chOff x="193669" y="148127"/>
            <a:chExt cx="1982873" cy="1405549"/>
          </a:xfrm>
        </p:grpSpPr>
        <p:sp>
          <p:nvSpPr>
            <p:cNvPr id="371" name="Google Shape;371;p1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72" name="Google Shape;372;p1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373" name="Google Shape;373;p1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4" name="Google Shape;374;p1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75" name="Google Shape;375;p15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376" name="Google Shape;376;p1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7" name="Google Shape;377;p1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378" name="Google Shape;378;p15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379" name="Google Shape;379;p1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0" name="Google Shape;380;p1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1" name="Google Shape;381;p1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2" name="Google Shape;382;p15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3" name="Google Shape;383;p15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04997776"/>
      </p:ext>
    </p:extLst>
  </p:cSld>
  <p:clrMapOvr>
    <a:masterClrMapping/>
  </p:clrMapOvr>
  <p:hf sldNum="0" hdr="0" ft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6"/>
          <p:cNvSpPr txBox="1">
            <a:spLocks noGrp="1"/>
          </p:cNvSpPr>
          <p:nvPr>
            <p:ph type="title"/>
          </p:nvPr>
        </p:nvSpPr>
        <p:spPr>
          <a:xfrm>
            <a:off x="5454400" y="4413117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86" name="Google Shape;386;p16"/>
          <p:cNvSpPr txBox="1">
            <a:spLocks noGrp="1"/>
          </p:cNvSpPr>
          <p:nvPr>
            <p:ph type="subTitle" idx="1"/>
          </p:nvPr>
        </p:nvSpPr>
        <p:spPr>
          <a:xfrm>
            <a:off x="3352800" y="1762967"/>
            <a:ext cx="7915200" cy="2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832120"/>
      </p:ext>
    </p:extLst>
  </p:cSld>
  <p:clrMapOvr>
    <a:masterClrMapping/>
  </p:clrMapOvr>
  <p:hf sldNum="0" hdr="0" ft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7"/>
          <p:cNvSpPr txBox="1">
            <a:spLocks noGrp="1"/>
          </p:cNvSpPr>
          <p:nvPr>
            <p:ph type="title"/>
          </p:nvPr>
        </p:nvSpPr>
        <p:spPr>
          <a:xfrm>
            <a:off x="2673400" y="2870200"/>
            <a:ext cx="6845200" cy="2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89" name="Google Shape;389;p17"/>
          <p:cNvSpPr txBox="1">
            <a:spLocks noGrp="1"/>
          </p:cNvSpPr>
          <p:nvPr>
            <p:ph type="title" idx="2" hasCustomPrompt="1"/>
          </p:nvPr>
        </p:nvSpPr>
        <p:spPr>
          <a:xfrm>
            <a:off x="5219600" y="1093300"/>
            <a:ext cx="1752800" cy="1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17"/>
          <p:cNvSpPr txBox="1">
            <a:spLocks noGrp="1"/>
          </p:cNvSpPr>
          <p:nvPr>
            <p:ph type="subTitle" idx="1"/>
          </p:nvPr>
        </p:nvSpPr>
        <p:spPr>
          <a:xfrm>
            <a:off x="2990900" y="4989033"/>
            <a:ext cx="6261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391" name="Google Shape;391;p17"/>
          <p:cNvGrpSpPr/>
          <p:nvPr/>
        </p:nvGrpSpPr>
        <p:grpSpPr>
          <a:xfrm rot="4390107">
            <a:off x="10011839" y="4747101"/>
            <a:ext cx="1955164" cy="1841489"/>
            <a:chOff x="1404300" y="937325"/>
            <a:chExt cx="1767700" cy="1664925"/>
          </a:xfrm>
        </p:grpSpPr>
        <p:sp>
          <p:nvSpPr>
            <p:cNvPr id="392" name="Google Shape;392;p1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748226087"/>
      </p:ext>
    </p:extLst>
  </p:cSld>
  <p:clrMapOvr>
    <a:masterClrMapping/>
  </p:clrMapOvr>
  <p:hf sldNum="0" hdr="0" ft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774700" y="2870200"/>
            <a:ext cx="5253200" cy="2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13" name="Google Shape;413;p18"/>
          <p:cNvSpPr txBox="1">
            <a:spLocks noGrp="1"/>
          </p:cNvSpPr>
          <p:nvPr>
            <p:ph type="title" idx="2" hasCustomPrompt="1"/>
          </p:nvPr>
        </p:nvSpPr>
        <p:spPr>
          <a:xfrm>
            <a:off x="4275000" y="1093300"/>
            <a:ext cx="1752800" cy="1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14" name="Google Shape;414;p18"/>
          <p:cNvSpPr txBox="1">
            <a:spLocks noGrp="1"/>
          </p:cNvSpPr>
          <p:nvPr>
            <p:ph type="subTitle" idx="1"/>
          </p:nvPr>
        </p:nvSpPr>
        <p:spPr>
          <a:xfrm>
            <a:off x="2103400" y="4989033"/>
            <a:ext cx="3924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415" name="Google Shape;415;p18"/>
          <p:cNvGrpSpPr/>
          <p:nvPr/>
        </p:nvGrpSpPr>
        <p:grpSpPr>
          <a:xfrm rot="-4213300">
            <a:off x="826846" y="5507316"/>
            <a:ext cx="881852" cy="1238635"/>
            <a:chOff x="2374700" y="1056350"/>
            <a:chExt cx="797300" cy="1119875"/>
          </a:xfrm>
        </p:grpSpPr>
        <p:sp>
          <p:nvSpPr>
            <p:cNvPr id="416" name="Google Shape;416;p1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398919389"/>
      </p:ext>
    </p:extLst>
  </p:cSld>
  <p:clrMapOvr>
    <a:masterClrMapping/>
  </p:clrMapOvr>
  <p:hf sldNum="0" hdr="0" ft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9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425" name="Google Shape;425;p19"/>
          <p:cNvGrpSpPr/>
          <p:nvPr/>
        </p:nvGrpSpPr>
        <p:grpSpPr>
          <a:xfrm rot="1189805" flipH="1">
            <a:off x="10812340" y="5374306"/>
            <a:ext cx="1187464" cy="1441541"/>
            <a:chOff x="3397302" y="3304800"/>
            <a:chExt cx="1031123" cy="1251750"/>
          </a:xfrm>
        </p:grpSpPr>
        <p:sp>
          <p:nvSpPr>
            <p:cNvPr id="426" name="Google Shape;426;p19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6" name="Google Shape;436;p19"/>
          <p:cNvGrpSpPr/>
          <p:nvPr/>
        </p:nvGrpSpPr>
        <p:grpSpPr>
          <a:xfrm rot="-7104810" flipH="1">
            <a:off x="-187287" y="-2270739"/>
            <a:ext cx="1894136" cy="7228705"/>
            <a:chOff x="9065175" y="1446600"/>
            <a:chExt cx="682175" cy="2603425"/>
          </a:xfrm>
        </p:grpSpPr>
        <p:sp>
          <p:nvSpPr>
            <p:cNvPr id="437" name="Google Shape;437;p19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508516768"/>
      </p:ext>
    </p:extLst>
  </p:cSld>
  <p:clrMapOvr>
    <a:masterClrMapping/>
  </p:clrMapOvr>
  <p:hf sldNum="0"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0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465" name="Google Shape;465;p20"/>
          <p:cNvGrpSpPr/>
          <p:nvPr/>
        </p:nvGrpSpPr>
        <p:grpSpPr>
          <a:xfrm rot="628474">
            <a:off x="105047" y="5180496"/>
            <a:ext cx="1187292" cy="1441333"/>
            <a:chOff x="3397302" y="3304800"/>
            <a:chExt cx="1031123" cy="1251750"/>
          </a:xfrm>
        </p:grpSpPr>
        <p:sp>
          <p:nvSpPr>
            <p:cNvPr id="466" name="Google Shape;466;p20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5" name="Google Shape;475;p20"/>
          <p:cNvGrpSpPr/>
          <p:nvPr/>
        </p:nvGrpSpPr>
        <p:grpSpPr>
          <a:xfrm rot="8100000">
            <a:off x="10465339" y="-2270416"/>
            <a:ext cx="1894108" cy="7228599"/>
            <a:chOff x="9065175" y="1446600"/>
            <a:chExt cx="682175" cy="2603425"/>
          </a:xfrm>
        </p:grpSpPr>
        <p:sp>
          <p:nvSpPr>
            <p:cNvPr id="476" name="Google Shape;476;p20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236753792"/>
      </p:ext>
    </p:extLst>
  </p:cSld>
  <p:clrMapOvr>
    <a:masterClrMapping/>
  </p:clrMapOvr>
  <p:hf sldNum="0"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1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504" name="Google Shape;504;p21"/>
          <p:cNvGrpSpPr/>
          <p:nvPr/>
        </p:nvGrpSpPr>
        <p:grpSpPr>
          <a:xfrm rot="-3354926">
            <a:off x="846386" y="2934236"/>
            <a:ext cx="2066429" cy="7886240"/>
            <a:chOff x="9065175" y="1446600"/>
            <a:chExt cx="682175" cy="2603425"/>
          </a:xfrm>
        </p:grpSpPr>
        <p:sp>
          <p:nvSpPr>
            <p:cNvPr id="505" name="Google Shape;505;p2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1" name="Google Shape;531;p21"/>
          <p:cNvGrpSpPr/>
          <p:nvPr/>
        </p:nvGrpSpPr>
        <p:grpSpPr>
          <a:xfrm rot="3354926" flipH="1">
            <a:off x="9279186" y="2832636"/>
            <a:ext cx="2066429" cy="7886240"/>
            <a:chOff x="9065175" y="1446600"/>
            <a:chExt cx="682175" cy="2603425"/>
          </a:xfrm>
        </p:grpSpPr>
        <p:sp>
          <p:nvSpPr>
            <p:cNvPr id="532" name="Google Shape;532;p2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58" name="Google Shape;558;p21"/>
          <p:cNvGrpSpPr/>
          <p:nvPr/>
        </p:nvGrpSpPr>
        <p:grpSpPr>
          <a:xfrm rot="-7937313">
            <a:off x="485657" y="171267"/>
            <a:ext cx="881907" cy="1238712"/>
            <a:chOff x="2374700" y="1056350"/>
            <a:chExt cx="797300" cy="1119875"/>
          </a:xfrm>
        </p:grpSpPr>
        <p:sp>
          <p:nvSpPr>
            <p:cNvPr id="559" name="Google Shape;559;p2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6" name="Google Shape;566;p21"/>
          <p:cNvGrpSpPr/>
          <p:nvPr/>
        </p:nvGrpSpPr>
        <p:grpSpPr>
          <a:xfrm rot="7675516">
            <a:off x="10848873" y="273067"/>
            <a:ext cx="881921" cy="1238732"/>
            <a:chOff x="2374700" y="1056350"/>
            <a:chExt cx="797300" cy="1119875"/>
          </a:xfrm>
        </p:grpSpPr>
        <p:sp>
          <p:nvSpPr>
            <p:cNvPr id="567" name="Google Shape;567;p2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5804110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Small numbers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8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70" name="Google Shape;1670;p18"/>
          <p:cNvSpPr txBox="1">
            <a:spLocks noGrp="1"/>
          </p:cNvSpPr>
          <p:nvPr>
            <p:ph type="title" hasCustomPrompt="1"/>
          </p:nvPr>
        </p:nvSpPr>
        <p:spPr>
          <a:xfrm>
            <a:off x="2480800" y="682869"/>
            <a:ext cx="7230400" cy="7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7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71" name="Google Shape;1671;p18"/>
          <p:cNvSpPr txBox="1">
            <a:spLocks noGrp="1"/>
          </p:cNvSpPr>
          <p:nvPr>
            <p:ph type="title" idx="2" hasCustomPrompt="1"/>
          </p:nvPr>
        </p:nvSpPr>
        <p:spPr>
          <a:xfrm>
            <a:off x="2480800" y="2791103"/>
            <a:ext cx="7230400" cy="7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733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72" name="Google Shape;1672;p18"/>
          <p:cNvSpPr txBox="1">
            <a:spLocks noGrp="1"/>
          </p:cNvSpPr>
          <p:nvPr>
            <p:ph type="title" idx="3" hasCustomPrompt="1"/>
          </p:nvPr>
        </p:nvSpPr>
        <p:spPr>
          <a:xfrm>
            <a:off x="2480800" y="4899333"/>
            <a:ext cx="7230400" cy="7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733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73" name="Google Shape;1673;p18"/>
          <p:cNvSpPr txBox="1">
            <a:spLocks noGrp="1"/>
          </p:cNvSpPr>
          <p:nvPr>
            <p:ph type="subTitle" idx="1"/>
          </p:nvPr>
        </p:nvSpPr>
        <p:spPr>
          <a:xfrm>
            <a:off x="2592000" y="1573519"/>
            <a:ext cx="70080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674" name="Google Shape;1674;p18"/>
          <p:cNvSpPr txBox="1">
            <a:spLocks noGrp="1"/>
          </p:cNvSpPr>
          <p:nvPr>
            <p:ph type="subTitle" idx="4"/>
          </p:nvPr>
        </p:nvSpPr>
        <p:spPr>
          <a:xfrm>
            <a:off x="2592000" y="3681697"/>
            <a:ext cx="70080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675" name="Google Shape;1675;p18"/>
          <p:cNvSpPr txBox="1">
            <a:spLocks noGrp="1"/>
          </p:cNvSpPr>
          <p:nvPr>
            <p:ph type="subTitle" idx="5"/>
          </p:nvPr>
        </p:nvSpPr>
        <p:spPr>
          <a:xfrm>
            <a:off x="2592000" y="5789928"/>
            <a:ext cx="70080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676" name="Google Shape;1676;p18"/>
          <p:cNvGrpSpPr/>
          <p:nvPr/>
        </p:nvGrpSpPr>
        <p:grpSpPr>
          <a:xfrm>
            <a:off x="388143" y="474600"/>
            <a:ext cx="727229" cy="888656"/>
            <a:chOff x="2859835" y="2776139"/>
            <a:chExt cx="634581" cy="775442"/>
          </a:xfrm>
        </p:grpSpPr>
        <p:sp>
          <p:nvSpPr>
            <p:cNvPr id="1677" name="Google Shape;1677;p18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8" name="Google Shape;1678;p18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9" name="Google Shape;1679;p18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80" name="Google Shape;1680;p18"/>
          <p:cNvGrpSpPr/>
          <p:nvPr/>
        </p:nvGrpSpPr>
        <p:grpSpPr>
          <a:xfrm>
            <a:off x="602124" y="1502205"/>
            <a:ext cx="440901" cy="676843"/>
            <a:chOff x="1603769" y="107044"/>
            <a:chExt cx="384731" cy="590613"/>
          </a:xfrm>
        </p:grpSpPr>
        <p:sp>
          <p:nvSpPr>
            <p:cNvPr id="1681" name="Google Shape;1681;p18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2" name="Google Shape;1682;p18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3" name="Google Shape;1683;p18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4" name="Google Shape;1684;p18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5" name="Google Shape;1685;p18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6" name="Google Shape;1686;p18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7" name="Google Shape;1687;p18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88" name="Google Shape;1688;p18"/>
          <p:cNvSpPr/>
          <p:nvPr/>
        </p:nvSpPr>
        <p:spPr>
          <a:xfrm>
            <a:off x="388150" y="2317967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689" name="Google Shape;1689;p18"/>
          <p:cNvGrpSpPr/>
          <p:nvPr/>
        </p:nvGrpSpPr>
        <p:grpSpPr>
          <a:xfrm>
            <a:off x="1292992" y="1263625"/>
            <a:ext cx="211899" cy="270316"/>
            <a:chOff x="2947570" y="-1075969"/>
            <a:chExt cx="184903" cy="235878"/>
          </a:xfrm>
        </p:grpSpPr>
        <p:sp>
          <p:nvSpPr>
            <p:cNvPr id="1690" name="Google Shape;1690;p18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1" name="Google Shape;1691;p18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2" name="Google Shape;1692;p18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93" name="Google Shape;1693;p18"/>
          <p:cNvGrpSpPr/>
          <p:nvPr/>
        </p:nvGrpSpPr>
        <p:grpSpPr>
          <a:xfrm>
            <a:off x="1227550" y="232056"/>
            <a:ext cx="971111" cy="974557"/>
            <a:chOff x="4492684" y="662647"/>
            <a:chExt cx="847391" cy="850399"/>
          </a:xfrm>
        </p:grpSpPr>
        <p:sp>
          <p:nvSpPr>
            <p:cNvPr id="1694" name="Google Shape;1694;p18"/>
            <p:cNvSpPr/>
            <p:nvPr/>
          </p:nvSpPr>
          <p:spPr>
            <a:xfrm>
              <a:off x="4492684" y="662647"/>
              <a:ext cx="847391" cy="850399"/>
            </a:xfrm>
            <a:custGeom>
              <a:avLst/>
              <a:gdLst/>
              <a:ahLst/>
              <a:cxnLst/>
              <a:rect l="l" t="t" r="r" b="b"/>
              <a:pathLst>
                <a:path w="23107" h="23189" fill="none" extrusionOk="0">
                  <a:moveTo>
                    <a:pt x="19019" y="4061"/>
                  </a:moveTo>
                  <a:cubicBezTo>
                    <a:pt x="23107" y="8093"/>
                    <a:pt x="23079" y="14769"/>
                    <a:pt x="18965" y="18938"/>
                  </a:cubicBezTo>
                  <a:cubicBezTo>
                    <a:pt x="14823" y="23080"/>
                    <a:pt x="8175" y="23189"/>
                    <a:pt x="4087" y="19129"/>
                  </a:cubicBezTo>
                  <a:cubicBezTo>
                    <a:pt x="0" y="15069"/>
                    <a:pt x="27" y="8420"/>
                    <a:pt x="4142" y="4252"/>
                  </a:cubicBezTo>
                  <a:cubicBezTo>
                    <a:pt x="8284" y="83"/>
                    <a:pt x="14932" y="1"/>
                    <a:pt x="19019" y="40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5" name="Google Shape;1695;p18"/>
            <p:cNvSpPr/>
            <p:nvPr/>
          </p:nvSpPr>
          <p:spPr>
            <a:xfrm>
              <a:off x="4858428" y="1029382"/>
              <a:ext cx="115922" cy="115958"/>
            </a:xfrm>
            <a:custGeom>
              <a:avLst/>
              <a:gdLst/>
              <a:ahLst/>
              <a:cxnLst/>
              <a:rect l="l" t="t" r="r" b="b"/>
              <a:pathLst>
                <a:path w="3161" h="3162" fill="none" extrusionOk="0">
                  <a:moveTo>
                    <a:pt x="3161" y="1554"/>
                  </a:moveTo>
                  <a:cubicBezTo>
                    <a:pt x="3134" y="2426"/>
                    <a:pt x="2452" y="3134"/>
                    <a:pt x="1580" y="3162"/>
                  </a:cubicBezTo>
                  <a:cubicBezTo>
                    <a:pt x="708" y="3162"/>
                    <a:pt x="0" y="2480"/>
                    <a:pt x="0" y="1608"/>
                  </a:cubicBezTo>
                  <a:cubicBezTo>
                    <a:pt x="0" y="737"/>
                    <a:pt x="708" y="28"/>
                    <a:pt x="1580" y="1"/>
                  </a:cubicBezTo>
                  <a:cubicBezTo>
                    <a:pt x="2452" y="1"/>
                    <a:pt x="3161" y="682"/>
                    <a:pt x="3161" y="15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6" name="Google Shape;1696;p18"/>
            <p:cNvSpPr/>
            <p:nvPr/>
          </p:nvSpPr>
          <p:spPr>
            <a:xfrm>
              <a:off x="4770485" y="792581"/>
              <a:ext cx="291803" cy="197885"/>
            </a:xfrm>
            <a:custGeom>
              <a:avLst/>
              <a:gdLst/>
              <a:ahLst/>
              <a:cxnLst/>
              <a:rect l="l" t="t" r="r" b="b"/>
              <a:pathLst>
                <a:path w="7957" h="5396" fill="none" extrusionOk="0">
                  <a:moveTo>
                    <a:pt x="3978" y="4932"/>
                  </a:moveTo>
                  <a:cubicBezTo>
                    <a:pt x="4523" y="4932"/>
                    <a:pt x="5068" y="5068"/>
                    <a:pt x="5532" y="5341"/>
                  </a:cubicBezTo>
                  <a:lnTo>
                    <a:pt x="7957" y="1035"/>
                  </a:lnTo>
                  <a:cubicBezTo>
                    <a:pt x="6730" y="354"/>
                    <a:pt x="5368" y="0"/>
                    <a:pt x="3978" y="55"/>
                  </a:cubicBezTo>
                  <a:cubicBezTo>
                    <a:pt x="2589" y="55"/>
                    <a:pt x="1199" y="436"/>
                    <a:pt x="0" y="1172"/>
                  </a:cubicBezTo>
                  <a:lnTo>
                    <a:pt x="2452" y="5395"/>
                  </a:lnTo>
                  <a:cubicBezTo>
                    <a:pt x="2916" y="5095"/>
                    <a:pt x="3433" y="4959"/>
                    <a:pt x="3978" y="49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7" name="Google Shape;1697;p18"/>
            <p:cNvSpPr/>
            <p:nvPr/>
          </p:nvSpPr>
          <p:spPr>
            <a:xfrm>
              <a:off x="4623571" y="1091360"/>
              <a:ext cx="235878" cy="250840"/>
            </a:xfrm>
            <a:custGeom>
              <a:avLst/>
              <a:gdLst/>
              <a:ahLst/>
              <a:cxnLst/>
              <a:rect l="l" t="t" r="r" b="b"/>
              <a:pathLst>
                <a:path w="6432" h="6840" fill="none" extrusionOk="0">
                  <a:moveTo>
                    <a:pt x="4878" y="0"/>
                  </a:moveTo>
                  <a:lnTo>
                    <a:pt x="1" y="82"/>
                  </a:lnTo>
                  <a:cubicBezTo>
                    <a:pt x="1" y="2861"/>
                    <a:pt x="1499" y="5450"/>
                    <a:pt x="3924" y="6839"/>
                  </a:cubicBezTo>
                  <a:lnTo>
                    <a:pt x="6431" y="2589"/>
                  </a:lnTo>
                  <a:cubicBezTo>
                    <a:pt x="5478" y="2071"/>
                    <a:pt x="4905" y="1063"/>
                    <a:pt x="487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8" name="Google Shape;1698;p18"/>
            <p:cNvSpPr/>
            <p:nvPr/>
          </p:nvSpPr>
          <p:spPr>
            <a:xfrm>
              <a:off x="4973326" y="1083365"/>
              <a:ext cx="236868" cy="253847"/>
            </a:xfrm>
            <a:custGeom>
              <a:avLst/>
              <a:gdLst/>
              <a:ahLst/>
              <a:cxnLst/>
              <a:rect l="l" t="t" r="r" b="b"/>
              <a:pathLst>
                <a:path w="6459" h="6922" fill="none" extrusionOk="0">
                  <a:moveTo>
                    <a:pt x="6458" y="0"/>
                  </a:moveTo>
                  <a:lnTo>
                    <a:pt x="1554" y="109"/>
                  </a:lnTo>
                  <a:cubicBezTo>
                    <a:pt x="1526" y="1199"/>
                    <a:pt x="954" y="2207"/>
                    <a:pt x="1" y="2780"/>
                  </a:cubicBezTo>
                  <a:lnTo>
                    <a:pt x="2507" y="6921"/>
                  </a:lnTo>
                  <a:cubicBezTo>
                    <a:pt x="4932" y="5450"/>
                    <a:pt x="6431" y="2834"/>
                    <a:pt x="645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99" name="Google Shape;1699;p18"/>
          <p:cNvGrpSpPr/>
          <p:nvPr/>
        </p:nvGrpSpPr>
        <p:grpSpPr>
          <a:xfrm rot="3599929">
            <a:off x="10554861" y="5089053"/>
            <a:ext cx="956329" cy="1001009"/>
            <a:chOff x="3153626" y="-2653955"/>
            <a:chExt cx="834426" cy="873411"/>
          </a:xfrm>
        </p:grpSpPr>
        <p:sp>
          <p:nvSpPr>
            <p:cNvPr id="1700" name="Google Shape;1700;p18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1" name="Google Shape;1701;p18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2" name="Google Shape;1702;p18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3" name="Google Shape;1703;p18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4" name="Google Shape;1704;p18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5" name="Google Shape;1705;p18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6" name="Google Shape;1706;p18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07" name="Google Shape;1707;p18"/>
          <p:cNvGrpSpPr/>
          <p:nvPr/>
        </p:nvGrpSpPr>
        <p:grpSpPr>
          <a:xfrm>
            <a:off x="11541859" y="4012287"/>
            <a:ext cx="222199" cy="223333"/>
            <a:chOff x="3407917" y="-1400250"/>
            <a:chExt cx="193891" cy="194881"/>
          </a:xfrm>
        </p:grpSpPr>
        <p:sp>
          <p:nvSpPr>
            <p:cNvPr id="1708" name="Google Shape;1708;p18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9" name="Google Shape;1709;p18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0" name="Google Shape;1710;p18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1" name="Google Shape;1711;p18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2" name="Google Shape;1712;p18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3" name="Google Shape;1713;p18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4" name="Google Shape;1714;p18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5" name="Google Shape;1715;p18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16" name="Google Shape;1716;p18"/>
          <p:cNvGrpSpPr/>
          <p:nvPr/>
        </p:nvGrpSpPr>
        <p:grpSpPr>
          <a:xfrm>
            <a:off x="11072136" y="5700910"/>
            <a:ext cx="768416" cy="771863"/>
            <a:chOff x="1889565" y="-3382437"/>
            <a:chExt cx="670520" cy="673527"/>
          </a:xfrm>
        </p:grpSpPr>
        <p:sp>
          <p:nvSpPr>
            <p:cNvPr id="1717" name="Google Shape;1717;p18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8" name="Google Shape;1718;p18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9" name="Google Shape;1719;p18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0" name="Google Shape;1720;p18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1" name="Google Shape;1721;p18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22" name="Google Shape;1722;p18"/>
          <p:cNvGrpSpPr/>
          <p:nvPr/>
        </p:nvGrpSpPr>
        <p:grpSpPr>
          <a:xfrm>
            <a:off x="11517540" y="4924837"/>
            <a:ext cx="270273" cy="663097"/>
            <a:chOff x="6219428" y="3871144"/>
            <a:chExt cx="235841" cy="578619"/>
          </a:xfrm>
        </p:grpSpPr>
        <p:sp>
          <p:nvSpPr>
            <p:cNvPr id="1723" name="Google Shape;1723;p18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4" name="Google Shape;1724;p18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5" name="Google Shape;1725;p18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26" name="Google Shape;1726;p18"/>
          <p:cNvGrpSpPr/>
          <p:nvPr/>
        </p:nvGrpSpPr>
        <p:grpSpPr>
          <a:xfrm>
            <a:off x="11207881" y="4615437"/>
            <a:ext cx="262288" cy="333313"/>
            <a:chOff x="2079424" y="521748"/>
            <a:chExt cx="228873" cy="290850"/>
          </a:xfrm>
        </p:grpSpPr>
        <p:sp>
          <p:nvSpPr>
            <p:cNvPr id="1727" name="Google Shape;1727;p18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8" name="Google Shape;1728;p18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9" name="Google Shape;1729;p18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30" name="Google Shape;1730;p18"/>
          <p:cNvGrpSpPr/>
          <p:nvPr/>
        </p:nvGrpSpPr>
        <p:grpSpPr>
          <a:xfrm rot="-5400000">
            <a:off x="9936610" y="5875116"/>
            <a:ext cx="639057" cy="639057"/>
            <a:chOff x="3560335" y="-646412"/>
            <a:chExt cx="557642" cy="557642"/>
          </a:xfrm>
        </p:grpSpPr>
        <p:sp>
          <p:nvSpPr>
            <p:cNvPr id="1731" name="Google Shape;1731;p18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2" name="Google Shape;1732;p18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3" name="Google Shape;1733;p18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4" name="Google Shape;1734;p18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5" name="Google Shape;1735;p18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6" name="Google Shape;1736;p18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7" name="Google Shape;1737;p18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8" name="Google Shape;1738;p18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9" name="Google Shape;1739;p18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40" name="Google Shape;1740;p18"/>
          <p:cNvGrpSpPr/>
          <p:nvPr/>
        </p:nvGrpSpPr>
        <p:grpSpPr>
          <a:xfrm>
            <a:off x="11035453" y="514328"/>
            <a:ext cx="411153" cy="410019"/>
            <a:chOff x="2601030" y="2721166"/>
            <a:chExt cx="358773" cy="357783"/>
          </a:xfrm>
        </p:grpSpPr>
        <p:sp>
          <p:nvSpPr>
            <p:cNvPr id="1741" name="Google Shape;1741;p18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2" name="Google Shape;1742;p18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3" name="Google Shape;1743;p18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4" name="Google Shape;1744;p18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5" name="Google Shape;1745;p18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6" name="Google Shape;1746;p18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7" name="Google Shape;1747;p18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8" name="Google Shape;1748;p18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238361067"/>
      </p:ext>
    </p:extLst>
  </p:cSld>
  <p:clrMapOvr>
    <a:masterClrMapping/>
  </p:clrMapOvr>
  <p:hf sldNum="0" hdr="0" ftr="0" dt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2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576" name="Google Shape;576;p22"/>
          <p:cNvGrpSpPr/>
          <p:nvPr/>
        </p:nvGrpSpPr>
        <p:grpSpPr>
          <a:xfrm rot="5400000">
            <a:off x="-411300" y="-452932"/>
            <a:ext cx="2378475" cy="2521087"/>
            <a:chOff x="3403900" y="3304800"/>
            <a:chExt cx="1556050" cy="1649350"/>
          </a:xfrm>
        </p:grpSpPr>
        <p:sp>
          <p:nvSpPr>
            <p:cNvPr id="577" name="Google Shape;577;p22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6" name="Google Shape;596;p22"/>
          <p:cNvGrpSpPr/>
          <p:nvPr/>
        </p:nvGrpSpPr>
        <p:grpSpPr>
          <a:xfrm rot="2936368">
            <a:off x="10558089" y="1847"/>
            <a:ext cx="1955212" cy="1841536"/>
            <a:chOff x="1404300" y="937325"/>
            <a:chExt cx="1767700" cy="1664925"/>
          </a:xfrm>
        </p:grpSpPr>
        <p:sp>
          <p:nvSpPr>
            <p:cNvPr id="597" name="Google Shape;597;p2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32484712"/>
      </p:ext>
    </p:extLst>
  </p:cSld>
  <p:clrMapOvr>
    <a:masterClrMapping/>
  </p:clrMapOvr>
  <p:hf sldNum="0" hdr="0" ft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3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7493413"/>
      </p:ext>
    </p:extLst>
  </p:cSld>
  <p:clrMapOvr>
    <a:masterClrMapping/>
  </p:clrMapOvr>
  <p:hf sldNum="0" hdr="0" ft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24"/>
          <p:cNvGrpSpPr/>
          <p:nvPr/>
        </p:nvGrpSpPr>
        <p:grpSpPr>
          <a:xfrm rot="-5678385" flipH="1">
            <a:off x="10088159" y="446619"/>
            <a:ext cx="1955120" cy="1841448"/>
            <a:chOff x="1404300" y="937325"/>
            <a:chExt cx="1767700" cy="1664925"/>
          </a:xfrm>
        </p:grpSpPr>
        <p:sp>
          <p:nvSpPr>
            <p:cNvPr id="620" name="Google Shape;620;p2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39" name="Google Shape;639;p24"/>
          <p:cNvGrpSpPr/>
          <p:nvPr/>
        </p:nvGrpSpPr>
        <p:grpSpPr>
          <a:xfrm rot="5400000" flipH="1">
            <a:off x="575412" y="4561954"/>
            <a:ext cx="2044443" cy="2167025"/>
            <a:chOff x="3403900" y="3304800"/>
            <a:chExt cx="1556050" cy="1649350"/>
          </a:xfrm>
        </p:grpSpPr>
        <p:sp>
          <p:nvSpPr>
            <p:cNvPr id="640" name="Google Shape;640;p24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59" name="Google Shape;659;p24"/>
          <p:cNvSpPr txBox="1">
            <a:spLocks noGrp="1"/>
          </p:cNvSpPr>
          <p:nvPr>
            <p:ph type="title"/>
          </p:nvPr>
        </p:nvSpPr>
        <p:spPr>
          <a:xfrm>
            <a:off x="960800" y="1028700"/>
            <a:ext cx="6968400" cy="1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0" name="Google Shape;660;p24"/>
          <p:cNvSpPr txBox="1">
            <a:spLocks noGrp="1"/>
          </p:cNvSpPr>
          <p:nvPr>
            <p:ph type="subTitle" idx="1"/>
          </p:nvPr>
        </p:nvSpPr>
        <p:spPr>
          <a:xfrm>
            <a:off x="960800" y="3188667"/>
            <a:ext cx="46272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1889768"/>
      </p:ext>
    </p:extLst>
  </p:cSld>
  <p:clrMapOvr>
    <a:masterClrMapping/>
  </p:clrMapOvr>
  <p:hf sldNum="0" hdr="0" ft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5"/>
          <p:cNvSpPr txBox="1">
            <a:spLocks noGrp="1"/>
          </p:cNvSpPr>
          <p:nvPr>
            <p:ph type="title"/>
          </p:nvPr>
        </p:nvSpPr>
        <p:spPr>
          <a:xfrm>
            <a:off x="1122700" y="1590000"/>
            <a:ext cx="4135200" cy="2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3" name="Google Shape;663;p25"/>
          <p:cNvSpPr txBox="1">
            <a:spLocks noGrp="1"/>
          </p:cNvSpPr>
          <p:nvPr>
            <p:ph type="subTitle" idx="1"/>
          </p:nvPr>
        </p:nvSpPr>
        <p:spPr>
          <a:xfrm>
            <a:off x="1122684" y="4487200"/>
            <a:ext cx="40692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64" name="Google Shape;664;p25"/>
          <p:cNvGrpSpPr/>
          <p:nvPr/>
        </p:nvGrpSpPr>
        <p:grpSpPr>
          <a:xfrm rot="1551809">
            <a:off x="-55741" y="271230"/>
            <a:ext cx="2025417" cy="1675653"/>
            <a:chOff x="193669" y="148127"/>
            <a:chExt cx="2323487" cy="1922250"/>
          </a:xfrm>
        </p:grpSpPr>
        <p:sp>
          <p:nvSpPr>
            <p:cNvPr id="665" name="Google Shape;665;p25"/>
            <p:cNvSpPr/>
            <p:nvPr/>
          </p:nvSpPr>
          <p:spPr>
            <a:xfrm rot="8392807">
              <a:off x="1938296" y="346149"/>
              <a:ext cx="284522" cy="651226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6" name="Google Shape;666;p25"/>
            <p:cNvSpPr/>
            <p:nvPr/>
          </p:nvSpPr>
          <p:spPr>
            <a:xfrm rot="-1368678">
              <a:off x="2331166" y="764963"/>
              <a:ext cx="161260" cy="160124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7" name="Google Shape;667;p2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668" name="Google Shape;668;p2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669" name="Google Shape;669;p2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0" name="Google Shape;670;p2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71" name="Google Shape;671;p25"/>
            <p:cNvGrpSpPr/>
            <p:nvPr/>
          </p:nvGrpSpPr>
          <p:grpSpPr>
            <a:xfrm>
              <a:off x="416768" y="148127"/>
              <a:ext cx="1867051" cy="1922250"/>
              <a:chOff x="111968" y="148127"/>
              <a:chExt cx="1867051" cy="1922250"/>
            </a:xfrm>
          </p:grpSpPr>
          <p:sp>
            <p:nvSpPr>
              <p:cNvPr id="672" name="Google Shape;672;p2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3" name="Google Shape;673;p2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674" name="Google Shape;674;p25"/>
              <p:cNvGrpSpPr/>
              <p:nvPr/>
            </p:nvGrpSpPr>
            <p:grpSpPr>
              <a:xfrm rot="2700200">
                <a:off x="519774" y="342293"/>
                <a:ext cx="1051439" cy="1589031"/>
                <a:chOff x="2374700" y="932638"/>
                <a:chExt cx="864662" cy="1306680"/>
              </a:xfrm>
            </p:grpSpPr>
            <p:sp>
              <p:nvSpPr>
                <p:cNvPr id="675" name="Google Shape;675;p25"/>
                <p:cNvSpPr/>
                <p:nvPr/>
              </p:nvSpPr>
              <p:spPr>
                <a:xfrm>
                  <a:off x="2450775" y="1537550"/>
                  <a:ext cx="2339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21419" extrusionOk="0">
                      <a:moveTo>
                        <a:pt x="666" y="0"/>
                      </a:moveTo>
                      <a:cubicBezTo>
                        <a:pt x="334" y="0"/>
                        <a:pt x="1" y="265"/>
                        <a:pt x="149" y="661"/>
                      </a:cubicBezTo>
                      <a:cubicBezTo>
                        <a:pt x="2637" y="7531"/>
                        <a:pt x="5667" y="14185"/>
                        <a:pt x="8155" y="21056"/>
                      </a:cubicBezTo>
                      <a:cubicBezTo>
                        <a:pt x="8251" y="21310"/>
                        <a:pt x="8470" y="21419"/>
                        <a:pt x="8687" y="21419"/>
                      </a:cubicBezTo>
                      <a:cubicBezTo>
                        <a:pt x="9025" y="21419"/>
                        <a:pt x="9359" y="21154"/>
                        <a:pt x="9210" y="20758"/>
                      </a:cubicBezTo>
                      <a:cubicBezTo>
                        <a:pt x="6722" y="13888"/>
                        <a:pt x="3692" y="7234"/>
                        <a:pt x="1177" y="363"/>
                      </a:cubicBezTo>
                      <a:cubicBezTo>
                        <a:pt x="1092" y="109"/>
                        <a:pt x="88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6" name="Google Shape;676;p2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7" name="Google Shape;677;p2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8" name="Google Shape;678;p2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9" name="Google Shape;679;p25"/>
                <p:cNvSpPr/>
                <p:nvPr/>
              </p:nvSpPr>
              <p:spPr>
                <a:xfrm>
                  <a:off x="2966745" y="1386898"/>
                  <a:ext cx="272617" cy="27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788B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80" name="Google Shape;680;p25"/>
                <p:cNvSpPr/>
                <p:nvPr/>
              </p:nvSpPr>
              <p:spPr>
                <a:xfrm>
                  <a:off x="2548853" y="932638"/>
                  <a:ext cx="249594" cy="24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rgbClr val="E54E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81" name="Google Shape;681;p25"/>
                <p:cNvSpPr/>
                <p:nvPr/>
              </p:nvSpPr>
              <p:spPr>
                <a:xfrm>
                  <a:off x="2601160" y="2017689"/>
                  <a:ext cx="222919" cy="22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0" extrusionOk="0">
                      <a:moveTo>
                        <a:pt x="4649" y="1"/>
                      </a:moveTo>
                      <a:cubicBezTo>
                        <a:pt x="4633" y="1"/>
                        <a:pt x="4616" y="1"/>
                        <a:pt x="4599" y="1"/>
                      </a:cubicBezTo>
                      <a:cubicBezTo>
                        <a:pt x="2030" y="28"/>
                        <a:pt x="1" y="2138"/>
                        <a:pt x="28" y="4708"/>
                      </a:cubicBezTo>
                      <a:cubicBezTo>
                        <a:pt x="55" y="7260"/>
                        <a:pt x="2137" y="9279"/>
                        <a:pt x="4684" y="9279"/>
                      </a:cubicBezTo>
                      <a:cubicBezTo>
                        <a:pt x="4701" y="9279"/>
                        <a:pt x="4718" y="9279"/>
                        <a:pt x="4735" y="9279"/>
                      </a:cubicBezTo>
                      <a:cubicBezTo>
                        <a:pt x="7304" y="9252"/>
                        <a:pt x="9333" y="7142"/>
                        <a:pt x="9306" y="4572"/>
                      </a:cubicBezTo>
                      <a:cubicBezTo>
                        <a:pt x="9279" y="2046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FA9E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grpSp>
        <p:nvGrpSpPr>
          <p:cNvPr id="682" name="Google Shape;682;p25"/>
          <p:cNvGrpSpPr/>
          <p:nvPr/>
        </p:nvGrpSpPr>
        <p:grpSpPr>
          <a:xfrm rot="3354884" flipH="1">
            <a:off x="9882179" y="644742"/>
            <a:ext cx="2735715" cy="10440468"/>
            <a:chOff x="9065175" y="1446600"/>
            <a:chExt cx="682175" cy="2603425"/>
          </a:xfrm>
        </p:grpSpPr>
        <p:sp>
          <p:nvSpPr>
            <p:cNvPr id="683" name="Google Shape;683;p2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79086587"/>
      </p:ext>
    </p:extLst>
  </p:cSld>
  <p:clrMapOvr>
    <a:masterClrMapping/>
  </p:clrMapOvr>
  <p:hf sldNum="0" hdr="0" ft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6"/>
          <p:cNvSpPr txBox="1">
            <a:spLocks noGrp="1"/>
          </p:cNvSpPr>
          <p:nvPr>
            <p:ph type="title"/>
          </p:nvPr>
        </p:nvSpPr>
        <p:spPr>
          <a:xfrm>
            <a:off x="1460949" y="1014400"/>
            <a:ext cx="5413600" cy="1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11" name="Google Shape;711;p26"/>
          <p:cNvSpPr txBox="1">
            <a:spLocks noGrp="1"/>
          </p:cNvSpPr>
          <p:nvPr>
            <p:ph type="subTitle" idx="1"/>
          </p:nvPr>
        </p:nvSpPr>
        <p:spPr>
          <a:xfrm>
            <a:off x="1460949" y="2794000"/>
            <a:ext cx="37728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712" name="Google Shape;712;p26"/>
          <p:cNvGrpSpPr/>
          <p:nvPr/>
        </p:nvGrpSpPr>
        <p:grpSpPr>
          <a:xfrm rot="7047972">
            <a:off x="1139289" y="1505788"/>
            <a:ext cx="2537260" cy="9683099"/>
            <a:chOff x="9065175" y="1446600"/>
            <a:chExt cx="682175" cy="2603425"/>
          </a:xfrm>
        </p:grpSpPr>
        <p:sp>
          <p:nvSpPr>
            <p:cNvPr id="713" name="Google Shape;713;p26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6" name="Google Shape;736;p26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8" name="Google Shape;738;p26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39" name="Google Shape;739;p26"/>
          <p:cNvGrpSpPr/>
          <p:nvPr/>
        </p:nvGrpSpPr>
        <p:grpSpPr>
          <a:xfrm rot="8377225">
            <a:off x="9634295" y="-308064"/>
            <a:ext cx="2378495" cy="2521109"/>
            <a:chOff x="3403900" y="3304800"/>
            <a:chExt cx="1556050" cy="1649350"/>
          </a:xfrm>
        </p:grpSpPr>
        <p:sp>
          <p:nvSpPr>
            <p:cNvPr id="740" name="Google Shape;740;p26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1" name="Google Shape;741;p26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2" name="Google Shape;742;p26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26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0" name="Google Shape;750;p26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7" name="Google Shape;757;p26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8" name="Google Shape;758;p26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117546427"/>
      </p:ext>
    </p:extLst>
  </p:cSld>
  <p:clrMapOvr>
    <a:masterClrMapping/>
  </p:clrMapOvr>
  <p:hf sldNum="0" hdr="0" ft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7"/>
          <p:cNvSpPr txBox="1">
            <a:spLocks noGrp="1"/>
          </p:cNvSpPr>
          <p:nvPr>
            <p:ph type="title"/>
          </p:nvPr>
        </p:nvSpPr>
        <p:spPr>
          <a:xfrm>
            <a:off x="6569767" y="1649400"/>
            <a:ext cx="3478000" cy="21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61" name="Google Shape;761;p27"/>
          <p:cNvSpPr txBox="1">
            <a:spLocks noGrp="1"/>
          </p:cNvSpPr>
          <p:nvPr>
            <p:ph type="subTitle" idx="1"/>
          </p:nvPr>
        </p:nvSpPr>
        <p:spPr>
          <a:xfrm>
            <a:off x="6569767" y="4208467"/>
            <a:ext cx="38324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762" name="Google Shape;762;p27"/>
          <p:cNvGrpSpPr/>
          <p:nvPr/>
        </p:nvGrpSpPr>
        <p:grpSpPr>
          <a:xfrm rot="7047972">
            <a:off x="8429089" y="-4247312"/>
            <a:ext cx="2537260" cy="9683099"/>
            <a:chOff x="9065175" y="1446600"/>
            <a:chExt cx="682175" cy="2603425"/>
          </a:xfrm>
        </p:grpSpPr>
        <p:sp>
          <p:nvSpPr>
            <p:cNvPr id="763" name="Google Shape;763;p27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89" name="Google Shape;789;p27"/>
          <p:cNvGrpSpPr/>
          <p:nvPr/>
        </p:nvGrpSpPr>
        <p:grpSpPr>
          <a:xfrm rot="-3094973">
            <a:off x="510015" y="5425962"/>
            <a:ext cx="881923" cy="1238735"/>
            <a:chOff x="2374700" y="1056350"/>
            <a:chExt cx="797300" cy="1119875"/>
          </a:xfrm>
        </p:grpSpPr>
        <p:sp>
          <p:nvSpPr>
            <p:cNvPr id="790" name="Google Shape;790;p2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181349387"/>
      </p:ext>
    </p:extLst>
  </p:cSld>
  <p:clrMapOvr>
    <a:masterClrMapping/>
  </p:clrMapOvr>
  <p:hf sldNum="0" hdr="0" ft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8"/>
          <p:cNvSpPr txBox="1">
            <a:spLocks noGrp="1"/>
          </p:cNvSpPr>
          <p:nvPr>
            <p:ph type="title"/>
          </p:nvPr>
        </p:nvSpPr>
        <p:spPr>
          <a:xfrm>
            <a:off x="2149337" y="2541567"/>
            <a:ext cx="4357600" cy="1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99" name="Google Shape;799;p28"/>
          <p:cNvSpPr txBox="1">
            <a:spLocks noGrp="1"/>
          </p:cNvSpPr>
          <p:nvPr>
            <p:ph type="subTitle" idx="1"/>
          </p:nvPr>
        </p:nvSpPr>
        <p:spPr>
          <a:xfrm>
            <a:off x="2149337" y="4495800"/>
            <a:ext cx="39468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800" name="Google Shape;800;p28"/>
          <p:cNvGrpSpPr/>
          <p:nvPr/>
        </p:nvGrpSpPr>
        <p:grpSpPr>
          <a:xfrm rot="-7047972" flipH="1">
            <a:off x="755222" y="-3853612"/>
            <a:ext cx="2537260" cy="9683099"/>
            <a:chOff x="9065175" y="1446600"/>
            <a:chExt cx="682175" cy="2603425"/>
          </a:xfrm>
        </p:grpSpPr>
        <p:sp>
          <p:nvSpPr>
            <p:cNvPr id="801" name="Google Shape;801;p28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7" name="Google Shape;827;p28"/>
          <p:cNvGrpSpPr/>
          <p:nvPr/>
        </p:nvGrpSpPr>
        <p:grpSpPr>
          <a:xfrm rot="10800000">
            <a:off x="9588996" y="241707"/>
            <a:ext cx="2378475" cy="2521087"/>
            <a:chOff x="3403900" y="3304800"/>
            <a:chExt cx="1556050" cy="1649350"/>
          </a:xfrm>
        </p:grpSpPr>
        <p:sp>
          <p:nvSpPr>
            <p:cNvPr id="828" name="Google Shape;828;p28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47" name="Google Shape;847;p28"/>
          <p:cNvGrpSpPr/>
          <p:nvPr/>
        </p:nvGrpSpPr>
        <p:grpSpPr>
          <a:xfrm rot="8100000" flipH="1">
            <a:off x="10206876" y="4867648"/>
            <a:ext cx="2086329" cy="1478883"/>
            <a:chOff x="193669" y="148127"/>
            <a:chExt cx="1982873" cy="1405549"/>
          </a:xfrm>
        </p:grpSpPr>
        <p:sp>
          <p:nvSpPr>
            <p:cNvPr id="848" name="Google Shape;848;p28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49" name="Google Shape;849;p28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850" name="Google Shape;850;p28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1" name="Google Shape;851;p28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52" name="Google Shape;852;p28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853" name="Google Shape;853;p28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4" name="Google Shape;854;p28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855" name="Google Shape;855;p28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856" name="Google Shape;856;p28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7" name="Google Shape;857;p28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8" name="Google Shape;858;p28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9" name="Google Shape;859;p28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60" name="Google Shape;860;p28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6997429"/>
      </p:ext>
    </p:extLst>
  </p:cSld>
  <p:clrMapOvr>
    <a:masterClrMapping/>
  </p:clrMapOvr>
  <p:hf sldNum="0" hdr="0" ft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9"/>
          <p:cNvSpPr txBox="1">
            <a:spLocks noGrp="1"/>
          </p:cNvSpPr>
          <p:nvPr>
            <p:ph type="body" idx="1"/>
          </p:nvPr>
        </p:nvSpPr>
        <p:spPr>
          <a:xfrm>
            <a:off x="950967" y="1824912"/>
            <a:ext cx="4996000" cy="40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63" name="Google Shape;863;p29"/>
          <p:cNvSpPr txBox="1">
            <a:spLocks noGrp="1"/>
          </p:cNvSpPr>
          <p:nvPr>
            <p:ph type="body" idx="2"/>
          </p:nvPr>
        </p:nvSpPr>
        <p:spPr>
          <a:xfrm>
            <a:off x="6448167" y="1824912"/>
            <a:ext cx="4768000" cy="40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64" name="Google Shape;864;p29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865" name="Google Shape;865;p29"/>
          <p:cNvGrpSpPr/>
          <p:nvPr/>
        </p:nvGrpSpPr>
        <p:grpSpPr>
          <a:xfrm rot="-3094973">
            <a:off x="382997" y="5608862"/>
            <a:ext cx="881923" cy="1238735"/>
            <a:chOff x="2374700" y="1056350"/>
            <a:chExt cx="797300" cy="1119875"/>
          </a:xfrm>
        </p:grpSpPr>
        <p:sp>
          <p:nvSpPr>
            <p:cNvPr id="866" name="Google Shape;866;p29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7" name="Google Shape;867;p29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881706130"/>
      </p:ext>
    </p:extLst>
  </p:cSld>
  <p:clrMapOvr>
    <a:masterClrMapping/>
  </p:clrMapOvr>
  <p:hf sldNum="0" hdr="0" ft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0"/>
          <p:cNvSpPr txBox="1">
            <a:spLocks noGrp="1"/>
          </p:cNvSpPr>
          <p:nvPr>
            <p:ph type="title"/>
          </p:nvPr>
        </p:nvSpPr>
        <p:spPr>
          <a:xfrm>
            <a:off x="945467" y="1809067"/>
            <a:ext cx="43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5" name="Google Shape;875;p30"/>
          <p:cNvSpPr txBox="1">
            <a:spLocks noGrp="1"/>
          </p:cNvSpPr>
          <p:nvPr>
            <p:ph type="subTitle" idx="1"/>
          </p:nvPr>
        </p:nvSpPr>
        <p:spPr>
          <a:xfrm>
            <a:off x="945467" y="2323833"/>
            <a:ext cx="438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76" name="Google Shape;876;p30"/>
          <p:cNvSpPr txBox="1">
            <a:spLocks noGrp="1"/>
          </p:cNvSpPr>
          <p:nvPr>
            <p:ph type="title" idx="2"/>
          </p:nvPr>
        </p:nvSpPr>
        <p:spPr>
          <a:xfrm>
            <a:off x="945467" y="3275917"/>
            <a:ext cx="43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7" name="Google Shape;877;p30"/>
          <p:cNvSpPr txBox="1">
            <a:spLocks noGrp="1"/>
          </p:cNvSpPr>
          <p:nvPr>
            <p:ph type="subTitle" idx="3"/>
          </p:nvPr>
        </p:nvSpPr>
        <p:spPr>
          <a:xfrm>
            <a:off x="945467" y="3790684"/>
            <a:ext cx="4389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78" name="Google Shape;878;p30"/>
          <p:cNvSpPr txBox="1">
            <a:spLocks noGrp="1"/>
          </p:cNvSpPr>
          <p:nvPr>
            <p:ph type="title" idx="4"/>
          </p:nvPr>
        </p:nvSpPr>
        <p:spPr>
          <a:xfrm>
            <a:off x="945467" y="4742767"/>
            <a:ext cx="43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9" name="Google Shape;879;p30"/>
          <p:cNvSpPr txBox="1">
            <a:spLocks noGrp="1"/>
          </p:cNvSpPr>
          <p:nvPr>
            <p:ph type="subTitle" idx="5"/>
          </p:nvPr>
        </p:nvSpPr>
        <p:spPr>
          <a:xfrm>
            <a:off x="945467" y="5257533"/>
            <a:ext cx="4389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80" name="Google Shape;880;p30"/>
          <p:cNvSpPr txBox="1">
            <a:spLocks noGrp="1"/>
          </p:cNvSpPr>
          <p:nvPr>
            <p:ph type="title" idx="6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881" name="Google Shape;881;p30"/>
          <p:cNvGrpSpPr/>
          <p:nvPr/>
        </p:nvGrpSpPr>
        <p:grpSpPr>
          <a:xfrm rot="-7222932">
            <a:off x="421040" y="144093"/>
            <a:ext cx="881955" cy="1238780"/>
            <a:chOff x="2374700" y="1056350"/>
            <a:chExt cx="797300" cy="1119875"/>
          </a:xfrm>
        </p:grpSpPr>
        <p:sp>
          <p:nvSpPr>
            <p:cNvPr id="882" name="Google Shape;882;p30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89" name="Google Shape;889;p30"/>
          <p:cNvGrpSpPr/>
          <p:nvPr/>
        </p:nvGrpSpPr>
        <p:grpSpPr>
          <a:xfrm rot="8100000" flipH="1">
            <a:off x="10013263" y="4734628"/>
            <a:ext cx="2566035" cy="1818920"/>
            <a:chOff x="193669" y="148127"/>
            <a:chExt cx="1982873" cy="1405549"/>
          </a:xfrm>
        </p:grpSpPr>
        <p:sp>
          <p:nvSpPr>
            <p:cNvPr id="890" name="Google Shape;890;p30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91" name="Google Shape;891;p30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892" name="Google Shape;892;p30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3" name="Google Shape;893;p30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94" name="Google Shape;894;p30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895" name="Google Shape;895;p30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6" name="Google Shape;896;p30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897" name="Google Shape;897;p30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898" name="Google Shape;898;p30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99" name="Google Shape;899;p30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0" name="Google Shape;900;p30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1" name="Google Shape;901;p30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2" name="Google Shape;902;p30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3847612"/>
      </p:ext>
    </p:extLst>
  </p:cSld>
  <p:clrMapOvr>
    <a:masterClrMapping/>
  </p:clrMapOvr>
  <p:hf sldNum="0" hdr="0" ftr="0" dt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1"/>
          <p:cNvSpPr txBox="1">
            <a:spLocks noGrp="1"/>
          </p:cNvSpPr>
          <p:nvPr>
            <p:ph type="title"/>
          </p:nvPr>
        </p:nvSpPr>
        <p:spPr>
          <a:xfrm>
            <a:off x="1453467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5" name="Google Shape;905;p31"/>
          <p:cNvSpPr txBox="1">
            <a:spLocks noGrp="1"/>
          </p:cNvSpPr>
          <p:nvPr>
            <p:ph type="subTitle" idx="1"/>
          </p:nvPr>
        </p:nvSpPr>
        <p:spPr>
          <a:xfrm>
            <a:off x="1453467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1"/>
          <p:cNvSpPr txBox="1">
            <a:spLocks noGrp="1"/>
          </p:cNvSpPr>
          <p:nvPr>
            <p:ph type="title" idx="2"/>
          </p:nvPr>
        </p:nvSpPr>
        <p:spPr>
          <a:xfrm>
            <a:off x="4645893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7" name="Google Shape;907;p31"/>
          <p:cNvSpPr txBox="1">
            <a:spLocks noGrp="1"/>
          </p:cNvSpPr>
          <p:nvPr>
            <p:ph type="subTitle" idx="3"/>
          </p:nvPr>
        </p:nvSpPr>
        <p:spPr>
          <a:xfrm>
            <a:off x="4645899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1"/>
          <p:cNvSpPr txBox="1">
            <a:spLocks noGrp="1"/>
          </p:cNvSpPr>
          <p:nvPr>
            <p:ph type="title" idx="4"/>
          </p:nvPr>
        </p:nvSpPr>
        <p:spPr>
          <a:xfrm>
            <a:off x="7838329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9" name="Google Shape;909;p31"/>
          <p:cNvSpPr txBox="1">
            <a:spLocks noGrp="1"/>
          </p:cNvSpPr>
          <p:nvPr>
            <p:ph type="subTitle" idx="5"/>
          </p:nvPr>
        </p:nvSpPr>
        <p:spPr>
          <a:xfrm>
            <a:off x="7838329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1"/>
          <p:cNvSpPr txBox="1">
            <a:spLocks noGrp="1"/>
          </p:cNvSpPr>
          <p:nvPr>
            <p:ph type="title" idx="6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911" name="Google Shape;911;p31"/>
          <p:cNvGrpSpPr/>
          <p:nvPr/>
        </p:nvGrpSpPr>
        <p:grpSpPr>
          <a:xfrm rot="7047972">
            <a:off x="9708322" y="-4310812"/>
            <a:ext cx="2537260" cy="9683099"/>
            <a:chOff x="9065175" y="1446600"/>
            <a:chExt cx="682175" cy="2603425"/>
          </a:xfrm>
        </p:grpSpPr>
        <p:sp>
          <p:nvSpPr>
            <p:cNvPr id="912" name="Google Shape;912;p3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5" name="Google Shape;915;p3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6" name="Google Shape;916;p3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7" name="Google Shape;917;p3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8" name="Google Shape;918;p3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9" name="Google Shape;919;p3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0" name="Google Shape;920;p3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1" name="Google Shape;921;p3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2" name="Google Shape;922;p3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3" name="Google Shape;923;p3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4" name="Google Shape;924;p3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5" name="Google Shape;925;p3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6" name="Google Shape;926;p3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7" name="Google Shape;927;p3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8" name="Google Shape;928;p3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9" name="Google Shape;929;p3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0" name="Google Shape;930;p3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1" name="Google Shape;931;p3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3" name="Google Shape;933;p3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4" name="Google Shape;934;p3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5" name="Google Shape;935;p3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6" name="Google Shape;936;p3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7" name="Google Shape;937;p3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8" name="Google Shape;938;p31"/>
          <p:cNvGrpSpPr/>
          <p:nvPr/>
        </p:nvGrpSpPr>
        <p:grpSpPr>
          <a:xfrm rot="7047972">
            <a:off x="-435511" y="1736588"/>
            <a:ext cx="2537260" cy="9683099"/>
            <a:chOff x="9065175" y="1446600"/>
            <a:chExt cx="682175" cy="2603425"/>
          </a:xfrm>
        </p:grpSpPr>
        <p:sp>
          <p:nvSpPr>
            <p:cNvPr id="939" name="Google Shape;939;p3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4" name="Google Shape;944;p3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7" name="Google Shape;947;p3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8" name="Google Shape;948;p3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1" name="Google Shape;951;p3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6" name="Google Shape;956;p3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7" name="Google Shape;957;p3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9" name="Google Shape;959;p3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0" name="Google Shape;960;p3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2" name="Google Shape;962;p3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3" name="Google Shape;963;p3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4" name="Google Shape;964;p3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65" name="Google Shape;965;p31"/>
          <p:cNvGrpSpPr/>
          <p:nvPr/>
        </p:nvGrpSpPr>
        <p:grpSpPr>
          <a:xfrm rot="-7833381">
            <a:off x="11055063" y="5357139"/>
            <a:ext cx="881916" cy="1238725"/>
            <a:chOff x="2374700" y="1056350"/>
            <a:chExt cx="797300" cy="1119875"/>
          </a:xfrm>
        </p:grpSpPr>
        <p:sp>
          <p:nvSpPr>
            <p:cNvPr id="966" name="Google Shape;966;p3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7" name="Google Shape;967;p3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8" name="Google Shape;968;p3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0" name="Google Shape;970;p3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1" name="Google Shape;971;p3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2" name="Google Shape;972;p3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34318145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- 3">
  <p:cSld name="Title and three columns - 3"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19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51" name="Google Shape;1751;p19"/>
          <p:cNvSpPr txBox="1">
            <a:spLocks noGrp="1"/>
          </p:cNvSpPr>
          <p:nvPr>
            <p:ph type="title"/>
          </p:nvPr>
        </p:nvSpPr>
        <p:spPr>
          <a:xfrm>
            <a:off x="617400" y="719333"/>
            <a:ext cx="109384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52" name="Google Shape;1752;p19"/>
          <p:cNvSpPr txBox="1">
            <a:spLocks noGrp="1"/>
          </p:cNvSpPr>
          <p:nvPr>
            <p:ph type="subTitle" idx="1"/>
          </p:nvPr>
        </p:nvSpPr>
        <p:spPr>
          <a:xfrm>
            <a:off x="1386367" y="3694665"/>
            <a:ext cx="2211200" cy="3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53" name="Google Shape;1753;p19"/>
          <p:cNvSpPr txBox="1">
            <a:spLocks noGrp="1"/>
          </p:cNvSpPr>
          <p:nvPr>
            <p:ph type="subTitle" idx="2"/>
          </p:nvPr>
        </p:nvSpPr>
        <p:spPr>
          <a:xfrm>
            <a:off x="1386367" y="4187032"/>
            <a:ext cx="22112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54" name="Google Shape;1754;p19"/>
          <p:cNvSpPr txBox="1">
            <a:spLocks noGrp="1"/>
          </p:cNvSpPr>
          <p:nvPr>
            <p:ph type="subTitle" idx="3"/>
          </p:nvPr>
        </p:nvSpPr>
        <p:spPr>
          <a:xfrm>
            <a:off x="4990400" y="3694665"/>
            <a:ext cx="2211200" cy="3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55" name="Google Shape;1755;p19"/>
          <p:cNvSpPr txBox="1">
            <a:spLocks noGrp="1"/>
          </p:cNvSpPr>
          <p:nvPr>
            <p:ph type="subTitle" idx="4"/>
          </p:nvPr>
        </p:nvSpPr>
        <p:spPr>
          <a:xfrm>
            <a:off x="4990400" y="4187032"/>
            <a:ext cx="22112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56" name="Google Shape;1756;p19"/>
          <p:cNvSpPr txBox="1">
            <a:spLocks noGrp="1"/>
          </p:cNvSpPr>
          <p:nvPr>
            <p:ph type="subTitle" idx="5"/>
          </p:nvPr>
        </p:nvSpPr>
        <p:spPr>
          <a:xfrm>
            <a:off x="8594433" y="3694665"/>
            <a:ext cx="2211200" cy="3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57" name="Google Shape;1757;p19"/>
          <p:cNvSpPr txBox="1">
            <a:spLocks noGrp="1"/>
          </p:cNvSpPr>
          <p:nvPr>
            <p:ph type="subTitle" idx="6"/>
          </p:nvPr>
        </p:nvSpPr>
        <p:spPr>
          <a:xfrm>
            <a:off x="8594433" y="4187032"/>
            <a:ext cx="22112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758" name="Google Shape;1758;p19"/>
          <p:cNvGrpSpPr/>
          <p:nvPr/>
        </p:nvGrpSpPr>
        <p:grpSpPr>
          <a:xfrm>
            <a:off x="11241037" y="311128"/>
            <a:ext cx="411153" cy="410019"/>
            <a:chOff x="2601030" y="2721166"/>
            <a:chExt cx="358773" cy="357783"/>
          </a:xfrm>
        </p:grpSpPr>
        <p:sp>
          <p:nvSpPr>
            <p:cNvPr id="1759" name="Google Shape;1759;p19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0" name="Google Shape;1760;p19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1" name="Google Shape;1761;p19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2" name="Google Shape;1762;p19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3" name="Google Shape;1763;p19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4" name="Google Shape;1764;p19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5" name="Google Shape;1765;p19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6" name="Google Shape;1766;p19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67" name="Google Shape;1767;p19"/>
          <p:cNvGrpSpPr/>
          <p:nvPr/>
        </p:nvGrpSpPr>
        <p:grpSpPr>
          <a:xfrm rot="5400000">
            <a:off x="10864539" y="5519014"/>
            <a:ext cx="956364" cy="1001045"/>
            <a:chOff x="3153626" y="-2653955"/>
            <a:chExt cx="834426" cy="873411"/>
          </a:xfrm>
        </p:grpSpPr>
        <p:sp>
          <p:nvSpPr>
            <p:cNvPr id="1768" name="Google Shape;1768;p19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9" name="Google Shape;1769;p19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0" name="Google Shape;1770;p19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1" name="Google Shape;1771;p19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2" name="Google Shape;1772;p19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3" name="Google Shape;1773;p19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4" name="Google Shape;1774;p19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75" name="Google Shape;1775;p19"/>
          <p:cNvGrpSpPr/>
          <p:nvPr/>
        </p:nvGrpSpPr>
        <p:grpSpPr>
          <a:xfrm>
            <a:off x="11671614" y="5434687"/>
            <a:ext cx="222199" cy="223333"/>
            <a:chOff x="3407917" y="-1400250"/>
            <a:chExt cx="193891" cy="194881"/>
          </a:xfrm>
        </p:grpSpPr>
        <p:sp>
          <p:nvSpPr>
            <p:cNvPr id="1776" name="Google Shape;1776;p19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7" name="Google Shape;1777;p19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8" name="Google Shape;1778;p19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9" name="Google Shape;1779;p19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0" name="Google Shape;1780;p19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1" name="Google Shape;1781;p19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2" name="Google Shape;1782;p19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3" name="Google Shape;1783;p19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84" name="Google Shape;1784;p19"/>
          <p:cNvGrpSpPr/>
          <p:nvPr/>
        </p:nvGrpSpPr>
        <p:grpSpPr>
          <a:xfrm>
            <a:off x="11325969" y="4974413"/>
            <a:ext cx="270273" cy="663097"/>
            <a:chOff x="6219428" y="3871144"/>
            <a:chExt cx="235841" cy="578619"/>
          </a:xfrm>
        </p:grpSpPr>
        <p:sp>
          <p:nvSpPr>
            <p:cNvPr id="1785" name="Google Shape;1785;p19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6" name="Google Shape;1786;p19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7" name="Google Shape;1787;p19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88" name="Google Shape;1788;p19"/>
          <p:cNvGrpSpPr/>
          <p:nvPr/>
        </p:nvGrpSpPr>
        <p:grpSpPr>
          <a:xfrm>
            <a:off x="11585515" y="4594016"/>
            <a:ext cx="262288" cy="333313"/>
            <a:chOff x="2079424" y="521748"/>
            <a:chExt cx="228873" cy="290850"/>
          </a:xfrm>
        </p:grpSpPr>
        <p:sp>
          <p:nvSpPr>
            <p:cNvPr id="1789" name="Google Shape;1789;p19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0" name="Google Shape;1790;p19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1" name="Google Shape;1791;p19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92" name="Google Shape;1792;p19"/>
          <p:cNvGrpSpPr/>
          <p:nvPr/>
        </p:nvGrpSpPr>
        <p:grpSpPr>
          <a:xfrm>
            <a:off x="11034832" y="5204419"/>
            <a:ext cx="147765" cy="147765"/>
            <a:chOff x="794923" y="2795124"/>
            <a:chExt cx="128941" cy="128941"/>
          </a:xfrm>
        </p:grpSpPr>
        <p:sp>
          <p:nvSpPr>
            <p:cNvPr id="1793" name="Google Shape;1793;p19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4" name="Google Shape;1794;p19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95" name="Google Shape;1795;p19"/>
          <p:cNvGrpSpPr/>
          <p:nvPr/>
        </p:nvGrpSpPr>
        <p:grpSpPr>
          <a:xfrm>
            <a:off x="10508456" y="6311618"/>
            <a:ext cx="147765" cy="147765"/>
            <a:chOff x="794923" y="2795124"/>
            <a:chExt cx="128941" cy="128941"/>
          </a:xfrm>
        </p:grpSpPr>
        <p:sp>
          <p:nvSpPr>
            <p:cNvPr id="1796" name="Google Shape;1796;p19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7" name="Google Shape;1797;p19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98" name="Google Shape;1798;p19"/>
          <p:cNvGrpSpPr/>
          <p:nvPr/>
        </p:nvGrpSpPr>
        <p:grpSpPr>
          <a:xfrm>
            <a:off x="508803" y="5290626"/>
            <a:ext cx="768416" cy="771863"/>
            <a:chOff x="1889565" y="-3382437"/>
            <a:chExt cx="670520" cy="673527"/>
          </a:xfrm>
        </p:grpSpPr>
        <p:sp>
          <p:nvSpPr>
            <p:cNvPr id="1799" name="Google Shape;1799;p19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0" name="Google Shape;1800;p19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1" name="Google Shape;1801;p19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2" name="Google Shape;1802;p19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3" name="Google Shape;1803;p19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04" name="Google Shape;1804;p19"/>
          <p:cNvGrpSpPr/>
          <p:nvPr/>
        </p:nvGrpSpPr>
        <p:grpSpPr>
          <a:xfrm>
            <a:off x="438281" y="4854136"/>
            <a:ext cx="262288" cy="333313"/>
            <a:chOff x="2079424" y="521748"/>
            <a:chExt cx="228873" cy="290850"/>
          </a:xfrm>
        </p:grpSpPr>
        <p:sp>
          <p:nvSpPr>
            <p:cNvPr id="1805" name="Google Shape;1805;p19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6" name="Google Shape;1806;p19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7" name="Google Shape;1807;p19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08" name="Google Shape;1808;p19"/>
          <p:cNvGrpSpPr/>
          <p:nvPr/>
        </p:nvGrpSpPr>
        <p:grpSpPr>
          <a:xfrm rot="-5400000">
            <a:off x="958368" y="5770456"/>
            <a:ext cx="639057" cy="639057"/>
            <a:chOff x="3560335" y="-646412"/>
            <a:chExt cx="557642" cy="557642"/>
          </a:xfrm>
        </p:grpSpPr>
        <p:sp>
          <p:nvSpPr>
            <p:cNvPr id="1809" name="Google Shape;1809;p19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0" name="Google Shape;1810;p19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1" name="Google Shape;1811;p19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2" name="Google Shape;1812;p19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3" name="Google Shape;1813;p19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4" name="Google Shape;1814;p19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5" name="Google Shape;1815;p19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6" name="Google Shape;1816;p19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7" name="Google Shape;1817;p19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18" name="Google Shape;1818;p19"/>
          <p:cNvGrpSpPr/>
          <p:nvPr/>
        </p:nvGrpSpPr>
        <p:grpSpPr>
          <a:xfrm>
            <a:off x="581775" y="350177"/>
            <a:ext cx="267605" cy="267565"/>
            <a:chOff x="6886110" y="773687"/>
            <a:chExt cx="249074" cy="249037"/>
          </a:xfrm>
        </p:grpSpPr>
        <p:sp>
          <p:nvSpPr>
            <p:cNvPr id="1819" name="Google Shape;1819;p19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0" name="Google Shape;1820;p19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1" name="Google Shape;1821;p19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2" name="Google Shape;1822;p19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3" name="Google Shape;1823;p19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4" name="Google Shape;1824;p19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5" name="Google Shape;1825;p19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6" name="Google Shape;1826;p19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827" name="Google Shape;1827;p19"/>
          <p:cNvSpPr/>
          <p:nvPr/>
        </p:nvSpPr>
        <p:spPr>
          <a:xfrm>
            <a:off x="299493" y="4660988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28" name="Google Shape;1828;p19"/>
          <p:cNvGrpSpPr/>
          <p:nvPr/>
        </p:nvGrpSpPr>
        <p:grpSpPr>
          <a:xfrm>
            <a:off x="1687942" y="6266002"/>
            <a:ext cx="147765" cy="147765"/>
            <a:chOff x="794923" y="2795124"/>
            <a:chExt cx="128941" cy="128941"/>
          </a:xfrm>
        </p:grpSpPr>
        <p:sp>
          <p:nvSpPr>
            <p:cNvPr id="1829" name="Google Shape;1829;p19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0" name="Google Shape;1830;p19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31" name="Google Shape;1831;p19"/>
          <p:cNvGrpSpPr/>
          <p:nvPr/>
        </p:nvGrpSpPr>
        <p:grpSpPr>
          <a:xfrm>
            <a:off x="438492" y="6064084"/>
            <a:ext cx="147765" cy="147765"/>
            <a:chOff x="794923" y="2795124"/>
            <a:chExt cx="128941" cy="128941"/>
          </a:xfrm>
        </p:grpSpPr>
        <p:sp>
          <p:nvSpPr>
            <p:cNvPr id="1832" name="Google Shape;1832;p19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3" name="Google Shape;1833;p19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73989862"/>
      </p:ext>
    </p:extLst>
  </p:cSld>
  <p:clrMapOvr>
    <a:masterClrMapping/>
  </p:clrMapOvr>
  <p:hf sldNum="0" hdr="0" ft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2"/>
          <p:cNvSpPr txBox="1">
            <a:spLocks noGrp="1"/>
          </p:cNvSpPr>
          <p:nvPr>
            <p:ph type="title"/>
          </p:nvPr>
        </p:nvSpPr>
        <p:spPr>
          <a:xfrm>
            <a:off x="3418904" y="18528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5" name="Google Shape;975;p32"/>
          <p:cNvSpPr txBox="1">
            <a:spLocks noGrp="1"/>
          </p:cNvSpPr>
          <p:nvPr>
            <p:ph type="subTitle" idx="1"/>
          </p:nvPr>
        </p:nvSpPr>
        <p:spPr>
          <a:xfrm>
            <a:off x="3418904" y="26349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6" name="Google Shape;976;p32"/>
          <p:cNvSpPr txBox="1">
            <a:spLocks noGrp="1"/>
          </p:cNvSpPr>
          <p:nvPr>
            <p:ph type="title" idx="2"/>
          </p:nvPr>
        </p:nvSpPr>
        <p:spPr>
          <a:xfrm>
            <a:off x="8564448" y="18528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7" name="Google Shape;977;p32"/>
          <p:cNvSpPr txBox="1">
            <a:spLocks noGrp="1"/>
          </p:cNvSpPr>
          <p:nvPr>
            <p:ph type="subTitle" idx="3"/>
          </p:nvPr>
        </p:nvSpPr>
        <p:spPr>
          <a:xfrm>
            <a:off x="8564443" y="26349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8" name="Google Shape;978;p32"/>
          <p:cNvSpPr txBox="1">
            <a:spLocks noGrp="1"/>
          </p:cNvSpPr>
          <p:nvPr>
            <p:ph type="title" idx="4"/>
          </p:nvPr>
        </p:nvSpPr>
        <p:spPr>
          <a:xfrm>
            <a:off x="3418904" y="41704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rgbClr val="FF7C6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9" name="Google Shape;979;p32"/>
          <p:cNvSpPr txBox="1">
            <a:spLocks noGrp="1"/>
          </p:cNvSpPr>
          <p:nvPr>
            <p:ph type="subTitle" idx="5"/>
          </p:nvPr>
        </p:nvSpPr>
        <p:spPr>
          <a:xfrm>
            <a:off x="3418904" y="49525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80" name="Google Shape;980;p32"/>
          <p:cNvSpPr txBox="1">
            <a:spLocks noGrp="1"/>
          </p:cNvSpPr>
          <p:nvPr>
            <p:ph type="title" idx="6"/>
          </p:nvPr>
        </p:nvSpPr>
        <p:spPr>
          <a:xfrm>
            <a:off x="8564448" y="41704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1" name="Google Shape;981;p32"/>
          <p:cNvSpPr txBox="1">
            <a:spLocks noGrp="1"/>
          </p:cNvSpPr>
          <p:nvPr>
            <p:ph type="subTitle" idx="7"/>
          </p:nvPr>
        </p:nvSpPr>
        <p:spPr>
          <a:xfrm>
            <a:off x="8564443" y="49525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82" name="Google Shape;982;p32"/>
          <p:cNvSpPr txBox="1">
            <a:spLocks noGrp="1"/>
          </p:cNvSpPr>
          <p:nvPr>
            <p:ph type="title" idx="8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983" name="Google Shape;983;p32"/>
          <p:cNvGrpSpPr/>
          <p:nvPr/>
        </p:nvGrpSpPr>
        <p:grpSpPr>
          <a:xfrm rot="7104810">
            <a:off x="10274037" y="-2473939"/>
            <a:ext cx="1894136" cy="7228705"/>
            <a:chOff x="9065175" y="1446600"/>
            <a:chExt cx="682175" cy="2603425"/>
          </a:xfrm>
        </p:grpSpPr>
        <p:sp>
          <p:nvSpPr>
            <p:cNvPr id="984" name="Google Shape;984;p32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10" name="Google Shape;1010;p32"/>
          <p:cNvGrpSpPr/>
          <p:nvPr/>
        </p:nvGrpSpPr>
        <p:grpSpPr>
          <a:xfrm rot="9258730">
            <a:off x="71371" y="5638473"/>
            <a:ext cx="881908" cy="1238715"/>
            <a:chOff x="2374700" y="1056350"/>
            <a:chExt cx="797300" cy="1119875"/>
          </a:xfrm>
        </p:grpSpPr>
        <p:sp>
          <p:nvSpPr>
            <p:cNvPr id="1011" name="Google Shape;1011;p3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485981985"/>
      </p:ext>
    </p:extLst>
  </p:cSld>
  <p:clrMapOvr>
    <a:masterClrMapping/>
  </p:clrMapOvr>
  <p:hf sldNum="0" hdr="0" ft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33"/>
          <p:cNvSpPr txBox="1">
            <a:spLocks noGrp="1"/>
          </p:cNvSpPr>
          <p:nvPr>
            <p:ph type="title"/>
          </p:nvPr>
        </p:nvSpPr>
        <p:spPr>
          <a:xfrm>
            <a:off x="1046899" y="24470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0" name="Google Shape;1020;p33"/>
          <p:cNvSpPr txBox="1">
            <a:spLocks noGrp="1"/>
          </p:cNvSpPr>
          <p:nvPr>
            <p:ph type="subTitle" idx="1"/>
          </p:nvPr>
        </p:nvSpPr>
        <p:spPr>
          <a:xfrm>
            <a:off x="1265099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1" name="Google Shape;1021;p33"/>
          <p:cNvSpPr txBox="1">
            <a:spLocks noGrp="1"/>
          </p:cNvSpPr>
          <p:nvPr>
            <p:ph type="title" idx="2"/>
          </p:nvPr>
        </p:nvSpPr>
        <p:spPr>
          <a:xfrm>
            <a:off x="4551400" y="2447000"/>
            <a:ext cx="30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2" name="Google Shape;1022;p33"/>
          <p:cNvSpPr txBox="1">
            <a:spLocks noGrp="1"/>
          </p:cNvSpPr>
          <p:nvPr>
            <p:ph type="subTitle" idx="3"/>
          </p:nvPr>
        </p:nvSpPr>
        <p:spPr>
          <a:xfrm>
            <a:off x="4772000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3" name="Google Shape;1023;p33"/>
          <p:cNvSpPr txBox="1">
            <a:spLocks noGrp="1"/>
          </p:cNvSpPr>
          <p:nvPr>
            <p:ph type="title" idx="4"/>
          </p:nvPr>
        </p:nvSpPr>
        <p:spPr>
          <a:xfrm>
            <a:off x="1046899" y="47646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4" name="Google Shape;1024;p33"/>
          <p:cNvSpPr txBox="1">
            <a:spLocks noGrp="1"/>
          </p:cNvSpPr>
          <p:nvPr>
            <p:ph type="subTitle" idx="5"/>
          </p:nvPr>
        </p:nvSpPr>
        <p:spPr>
          <a:xfrm>
            <a:off x="1265099" y="5343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5" name="Google Shape;1025;p33"/>
          <p:cNvSpPr txBox="1">
            <a:spLocks noGrp="1"/>
          </p:cNvSpPr>
          <p:nvPr>
            <p:ph type="title" idx="6"/>
          </p:nvPr>
        </p:nvSpPr>
        <p:spPr>
          <a:xfrm>
            <a:off x="4551400" y="4764600"/>
            <a:ext cx="30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6" name="Google Shape;1026;p33"/>
          <p:cNvSpPr txBox="1">
            <a:spLocks noGrp="1"/>
          </p:cNvSpPr>
          <p:nvPr>
            <p:ph type="subTitle" idx="7"/>
          </p:nvPr>
        </p:nvSpPr>
        <p:spPr>
          <a:xfrm>
            <a:off x="4772000" y="5343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7" name="Google Shape;1027;p33"/>
          <p:cNvSpPr txBox="1">
            <a:spLocks noGrp="1"/>
          </p:cNvSpPr>
          <p:nvPr>
            <p:ph type="title" idx="8"/>
          </p:nvPr>
        </p:nvSpPr>
        <p:spPr>
          <a:xfrm>
            <a:off x="8060701" y="24470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8" name="Google Shape;1028;p33"/>
          <p:cNvSpPr txBox="1">
            <a:spLocks noGrp="1"/>
          </p:cNvSpPr>
          <p:nvPr>
            <p:ph type="subTitle" idx="9"/>
          </p:nvPr>
        </p:nvSpPr>
        <p:spPr>
          <a:xfrm>
            <a:off x="8278901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9" name="Google Shape;1029;p33"/>
          <p:cNvSpPr txBox="1">
            <a:spLocks noGrp="1"/>
          </p:cNvSpPr>
          <p:nvPr>
            <p:ph type="title" idx="13"/>
          </p:nvPr>
        </p:nvSpPr>
        <p:spPr>
          <a:xfrm>
            <a:off x="8060701" y="47646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30" name="Google Shape;1030;p33"/>
          <p:cNvSpPr txBox="1">
            <a:spLocks noGrp="1"/>
          </p:cNvSpPr>
          <p:nvPr>
            <p:ph type="subTitle" idx="14"/>
          </p:nvPr>
        </p:nvSpPr>
        <p:spPr>
          <a:xfrm>
            <a:off x="8278901" y="5343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1" name="Google Shape;1031;p33"/>
          <p:cNvSpPr txBox="1">
            <a:spLocks noGrp="1"/>
          </p:cNvSpPr>
          <p:nvPr>
            <p:ph type="title" idx="15"/>
          </p:nvPr>
        </p:nvSpPr>
        <p:spPr>
          <a:xfrm>
            <a:off x="946400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032" name="Google Shape;1032;p33"/>
          <p:cNvGrpSpPr/>
          <p:nvPr/>
        </p:nvGrpSpPr>
        <p:grpSpPr>
          <a:xfrm rot="-9899978">
            <a:off x="10674716" y="1807748"/>
            <a:ext cx="2127856" cy="8120664"/>
            <a:chOff x="9065175" y="1446600"/>
            <a:chExt cx="682175" cy="2603425"/>
          </a:xfrm>
        </p:grpSpPr>
        <p:sp>
          <p:nvSpPr>
            <p:cNvPr id="1033" name="Google Shape;1033;p33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6" name="Google Shape;1046;p33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9" name="Google Shape;1059;p33"/>
          <p:cNvGrpSpPr/>
          <p:nvPr/>
        </p:nvGrpSpPr>
        <p:grpSpPr>
          <a:xfrm rot="-2700000">
            <a:off x="300300" y="5579121"/>
            <a:ext cx="881896" cy="1238697"/>
            <a:chOff x="2374700" y="1056350"/>
            <a:chExt cx="797300" cy="1119875"/>
          </a:xfrm>
        </p:grpSpPr>
        <p:sp>
          <p:nvSpPr>
            <p:cNvPr id="1060" name="Google Shape;1060;p33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67" name="Google Shape;1067;p33"/>
          <p:cNvGrpSpPr/>
          <p:nvPr/>
        </p:nvGrpSpPr>
        <p:grpSpPr>
          <a:xfrm rot="5688289">
            <a:off x="-907430" y="385981"/>
            <a:ext cx="2566131" cy="1818988"/>
            <a:chOff x="193669" y="148127"/>
            <a:chExt cx="1982873" cy="1405549"/>
          </a:xfrm>
        </p:grpSpPr>
        <p:sp>
          <p:nvSpPr>
            <p:cNvPr id="1068" name="Google Shape;1068;p33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069" name="Google Shape;1069;p33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070" name="Google Shape;1070;p33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1" name="Google Shape;1071;p33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2" name="Google Shape;1072;p33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1073" name="Google Shape;1073;p33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4" name="Google Shape;1074;p33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075" name="Google Shape;1075;p33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1076" name="Google Shape;1076;p33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77" name="Google Shape;1077;p33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78" name="Google Shape;1078;p33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79" name="Google Shape;1079;p33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80" name="Google Shape;1080;p33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373413"/>
      </p:ext>
    </p:extLst>
  </p:cSld>
  <p:clrMapOvr>
    <a:masterClrMapping/>
  </p:clrMapOvr>
  <p:hf sldNum="0" hdr="0" ft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4"/>
          <p:cNvSpPr txBox="1">
            <a:spLocks noGrp="1"/>
          </p:cNvSpPr>
          <p:nvPr>
            <p:ph type="ctrTitle"/>
          </p:nvPr>
        </p:nvSpPr>
        <p:spPr>
          <a:xfrm>
            <a:off x="6096000" y="622300"/>
            <a:ext cx="4950800" cy="18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77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83" name="Google Shape;1083;p34"/>
          <p:cNvSpPr txBox="1">
            <a:spLocks noGrp="1"/>
          </p:cNvSpPr>
          <p:nvPr>
            <p:ph type="subTitle" idx="1"/>
          </p:nvPr>
        </p:nvSpPr>
        <p:spPr>
          <a:xfrm>
            <a:off x="6096000" y="2359767"/>
            <a:ext cx="4950800" cy="1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84" name="Google Shape;1084;p34"/>
          <p:cNvSpPr txBox="1"/>
          <p:nvPr/>
        </p:nvSpPr>
        <p:spPr>
          <a:xfrm>
            <a:off x="6400800" y="4309767"/>
            <a:ext cx="46460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CREDITS: This presentation template was created by </a:t>
            </a:r>
            <a:r>
              <a:rPr lang="en" sz="16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, including icons by </a:t>
            </a:r>
            <a:r>
              <a:rPr lang="en" sz="16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 and infographics &amp; images by </a:t>
            </a:r>
            <a:r>
              <a:rPr lang="en" sz="16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rgbClr val="434343"/>
              </a:solidFill>
              <a:highlight>
                <a:schemeClr val="accent4"/>
              </a:highlight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1085" name="Google Shape;1085;p34"/>
          <p:cNvGrpSpPr/>
          <p:nvPr/>
        </p:nvGrpSpPr>
        <p:grpSpPr>
          <a:xfrm rot="-7779651">
            <a:off x="10716222" y="5272311"/>
            <a:ext cx="1163855" cy="1412883"/>
            <a:chOff x="3397302" y="3304800"/>
            <a:chExt cx="1031123" cy="1251750"/>
          </a:xfrm>
        </p:grpSpPr>
        <p:sp>
          <p:nvSpPr>
            <p:cNvPr id="1086" name="Google Shape;1086;p34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701401002"/>
      </p:ext>
    </p:extLst>
  </p:cSld>
  <p:clrMapOvr>
    <a:masterClrMapping/>
  </p:clrMapOvr>
  <p:hf sldNum="0" hdr="0" ft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35"/>
          <p:cNvGrpSpPr/>
          <p:nvPr/>
        </p:nvGrpSpPr>
        <p:grpSpPr>
          <a:xfrm rot="1660742">
            <a:off x="-112957" y="-2874498"/>
            <a:ext cx="2127853" cy="8120652"/>
            <a:chOff x="9065175" y="1446600"/>
            <a:chExt cx="682175" cy="2603425"/>
          </a:xfrm>
        </p:grpSpPr>
        <p:sp>
          <p:nvSpPr>
            <p:cNvPr id="1098" name="Google Shape;1098;p3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9" name="Google Shape;1099;p3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5" name="Google Shape;1105;p3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6" name="Google Shape;1116;p3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4" name="Google Shape;1124;p35"/>
          <p:cNvGrpSpPr/>
          <p:nvPr/>
        </p:nvGrpSpPr>
        <p:grpSpPr>
          <a:xfrm rot="8100000">
            <a:off x="10983691" y="85012"/>
            <a:ext cx="881896" cy="1238697"/>
            <a:chOff x="2374700" y="1056350"/>
            <a:chExt cx="797300" cy="1119875"/>
          </a:xfrm>
        </p:grpSpPr>
        <p:sp>
          <p:nvSpPr>
            <p:cNvPr id="1125" name="Google Shape;1125;p35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32" name="Google Shape;1132;p35"/>
          <p:cNvGrpSpPr/>
          <p:nvPr/>
        </p:nvGrpSpPr>
        <p:grpSpPr>
          <a:xfrm rot="-5111711">
            <a:off x="10507185" y="4697861"/>
            <a:ext cx="2566131" cy="1818988"/>
            <a:chOff x="193669" y="148127"/>
            <a:chExt cx="1982873" cy="1405549"/>
          </a:xfrm>
        </p:grpSpPr>
        <p:sp>
          <p:nvSpPr>
            <p:cNvPr id="1133" name="Google Shape;1133;p3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134" name="Google Shape;1134;p3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135" name="Google Shape;1135;p3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6" name="Google Shape;1136;p3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137" name="Google Shape;1137;p35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1138" name="Google Shape;1138;p3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9" name="Google Shape;1139;p3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140" name="Google Shape;1140;p35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1141" name="Google Shape;1141;p3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2" name="Google Shape;1142;p3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3" name="Google Shape;1143;p3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4" name="Google Shape;1144;p35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5" name="Google Shape;1145;p35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23913365"/>
      </p:ext>
    </p:extLst>
  </p:cSld>
  <p:clrMapOvr>
    <a:masterClrMapping/>
  </p:clrMapOvr>
  <p:hf sldNum="0" hdr="0" ftr="0" dt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Google Shape;1147;p36"/>
          <p:cNvGrpSpPr/>
          <p:nvPr/>
        </p:nvGrpSpPr>
        <p:grpSpPr>
          <a:xfrm rot="-7047972" flipH="1">
            <a:off x="72489" y="-4310812"/>
            <a:ext cx="2537260" cy="9683099"/>
            <a:chOff x="9065175" y="1446600"/>
            <a:chExt cx="682175" cy="2603425"/>
          </a:xfrm>
        </p:grpSpPr>
        <p:sp>
          <p:nvSpPr>
            <p:cNvPr id="1148" name="Google Shape;1148;p36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0" name="Google Shape;1150;p36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1" name="Google Shape;1151;p36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2" name="Google Shape;1152;p36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6" name="Google Shape;1156;p36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7" name="Google Shape;1157;p36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8" name="Google Shape;1158;p36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0" name="Google Shape;1160;p36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2" name="Google Shape;1162;p36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Google Shape;1163;p36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4" name="Google Shape;1164;p36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6" name="Google Shape;1166;p36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7" name="Google Shape;1167;p36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8" name="Google Shape;1168;p36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9" name="Google Shape;1169;p36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0" name="Google Shape;1170;p36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1" name="Google Shape;1171;p36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2" name="Google Shape;1172;p36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3" name="Google Shape;1173;p36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4" name="Google Shape;1174;p36"/>
          <p:cNvGrpSpPr/>
          <p:nvPr/>
        </p:nvGrpSpPr>
        <p:grpSpPr>
          <a:xfrm rot="-7047972" flipH="1">
            <a:off x="10216322" y="1736588"/>
            <a:ext cx="2537260" cy="9683099"/>
            <a:chOff x="9065175" y="1446600"/>
            <a:chExt cx="682175" cy="2603425"/>
          </a:xfrm>
        </p:grpSpPr>
        <p:sp>
          <p:nvSpPr>
            <p:cNvPr id="1175" name="Google Shape;1175;p36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6" name="Google Shape;1176;p36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7" name="Google Shape;1177;p36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8" name="Google Shape;1178;p36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9" name="Google Shape;1179;p36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5" name="Google Shape;1185;p36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7" name="Google Shape;1187;p36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8" name="Google Shape;1188;p36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36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2" name="Google Shape;1192;p36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3" name="Google Shape;1193;p36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4" name="Google Shape;1194;p36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5" name="Google Shape;1195;p36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Google Shape;1196;p36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7" name="Google Shape;1197;p36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8" name="Google Shape;1198;p36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9" name="Google Shape;1199;p36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0" name="Google Shape;1200;p36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1" name="Google Shape;1201;p36"/>
          <p:cNvGrpSpPr/>
          <p:nvPr/>
        </p:nvGrpSpPr>
        <p:grpSpPr>
          <a:xfrm rot="7833381" flipH="1">
            <a:off x="381090" y="5357139"/>
            <a:ext cx="881916" cy="1238725"/>
            <a:chOff x="2374700" y="1056350"/>
            <a:chExt cx="797300" cy="1119875"/>
          </a:xfrm>
        </p:grpSpPr>
        <p:sp>
          <p:nvSpPr>
            <p:cNvPr id="1202" name="Google Shape;1202;p36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3" name="Google Shape;1203;p36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4" name="Google Shape;1204;p36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5" name="Google Shape;1205;p36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7" name="Google Shape;1207;p36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8" name="Google Shape;1208;p36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46181206"/>
      </p:ext>
    </p:extLst>
  </p:cSld>
  <p:clrMapOvr>
    <a:masterClrMapping/>
  </p:clrMapOvr>
  <p:hf sldNum="0" hdr="0" ftr="0" dt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37"/>
          <p:cNvGrpSpPr/>
          <p:nvPr/>
        </p:nvGrpSpPr>
        <p:grpSpPr>
          <a:xfrm rot="-3752028">
            <a:off x="7920543" y="-4394684"/>
            <a:ext cx="2537260" cy="9683099"/>
            <a:chOff x="9065175" y="1446600"/>
            <a:chExt cx="682175" cy="2603425"/>
          </a:xfrm>
        </p:grpSpPr>
        <p:sp>
          <p:nvSpPr>
            <p:cNvPr id="1211" name="Google Shape;1211;p37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2" name="Google Shape;1212;p37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3" name="Google Shape;1213;p37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4" name="Google Shape;1214;p37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5" name="Google Shape;1215;p37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6" name="Google Shape;1216;p37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8" name="Google Shape;1218;p37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9" name="Google Shape;1219;p37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Google Shape;1220;p37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1" name="Google Shape;1221;p37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2" name="Google Shape;1222;p37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3" name="Google Shape;1223;p37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4" name="Google Shape;1224;p37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5" name="Google Shape;1225;p37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6" name="Google Shape;1226;p37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7" name="Google Shape;1227;p37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8" name="Google Shape;1228;p37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9" name="Google Shape;1229;p37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3" name="Google Shape;1233;p37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4" name="Google Shape;1234;p37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5" name="Google Shape;1235;p37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6" name="Google Shape;1236;p37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37" name="Google Shape;1237;p37"/>
          <p:cNvGrpSpPr/>
          <p:nvPr/>
        </p:nvGrpSpPr>
        <p:grpSpPr>
          <a:xfrm rot="-2422775">
            <a:off x="-415698" y="4581159"/>
            <a:ext cx="2378495" cy="2521109"/>
            <a:chOff x="3403900" y="3304800"/>
            <a:chExt cx="1556050" cy="1649350"/>
          </a:xfrm>
        </p:grpSpPr>
        <p:sp>
          <p:nvSpPr>
            <p:cNvPr id="1238" name="Google Shape;1238;p37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9" name="Google Shape;1239;p37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0" name="Google Shape;1240;p37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1" name="Google Shape;1241;p37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2" name="Google Shape;1242;p37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3" name="Google Shape;1243;p37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4" name="Google Shape;1244;p37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5" name="Google Shape;1245;p37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6" name="Google Shape;1246;p37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7" name="Google Shape;1247;p37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8" name="Google Shape;1248;p37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9" name="Google Shape;1249;p37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0" name="Google Shape;1250;p37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1" name="Google Shape;1251;p37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2" name="Google Shape;1252;p37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3" name="Google Shape;1253;p37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6" name="Google Shape;1256;p37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800977854"/>
      </p:ext>
    </p:extLst>
  </p:cSld>
  <p:clrMapOvr>
    <a:masterClrMapping/>
  </p:clrMapOvr>
  <p:hf sldNum="0" hdr="0" ftr="0" dt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Google Shape;1258;p38"/>
          <p:cNvGrpSpPr/>
          <p:nvPr/>
        </p:nvGrpSpPr>
        <p:grpSpPr>
          <a:xfrm rot="-5121615">
            <a:off x="10088159" y="4698129"/>
            <a:ext cx="1955120" cy="1841448"/>
            <a:chOff x="1404300" y="937325"/>
            <a:chExt cx="1767700" cy="1664925"/>
          </a:xfrm>
        </p:grpSpPr>
        <p:sp>
          <p:nvSpPr>
            <p:cNvPr id="1259" name="Google Shape;1259;p3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0" name="Google Shape;1260;p3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1" name="Google Shape;1261;p38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5" name="Google Shape;1265;p38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6" name="Google Shape;1266;p38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7" name="Google Shape;1267;p3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8" name="Google Shape;1268;p38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9" name="Google Shape;1269;p38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0" name="Google Shape;1270;p38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1" name="Google Shape;1271;p3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2" name="Google Shape;1272;p3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3" name="Google Shape;1273;p3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4" name="Google Shape;1274;p38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5" name="Google Shape;1275;p3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6" name="Google Shape;1276;p38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7" name="Google Shape;1277;p38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8" name="Google Shape;1278;p38"/>
          <p:cNvGrpSpPr/>
          <p:nvPr/>
        </p:nvGrpSpPr>
        <p:grpSpPr>
          <a:xfrm rot="5400000">
            <a:off x="575412" y="257217"/>
            <a:ext cx="2044443" cy="2167025"/>
            <a:chOff x="3403900" y="3304800"/>
            <a:chExt cx="1556050" cy="1649350"/>
          </a:xfrm>
        </p:grpSpPr>
        <p:sp>
          <p:nvSpPr>
            <p:cNvPr id="1279" name="Google Shape;1279;p38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0" name="Google Shape;1280;p38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1" name="Google Shape;1281;p38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2" name="Google Shape;1282;p38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3" name="Google Shape;1283;p38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4" name="Google Shape;1284;p38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5" name="Google Shape;1285;p38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6" name="Google Shape;1286;p38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8" name="Google Shape;1288;p38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9" name="Google Shape;1289;p38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0" name="Google Shape;1290;p38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1" name="Google Shape;1291;p38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2" name="Google Shape;1292;p38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3" name="Google Shape;1293;p38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4" name="Google Shape;1294;p38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5" name="Google Shape;1295;p38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6" name="Google Shape;1296;p38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7" name="Google Shape;1297;p38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753120346"/>
      </p:ext>
    </p:extLst>
  </p:cSld>
  <p:clrMapOvr>
    <a:masterClrMapping/>
  </p:clrMapOvr>
  <p:hf sldNum="0" hdr="0" ftr="0" dt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0FA8C9-0485-33FB-7B2D-570298D0D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6DEE866-CC3E-5E9F-4670-D3B99D6A6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DF284E-3BA2-E18F-660D-1165E399F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454C-8291-449D-9F40-2C22DBF8216E}" type="datetimeFigureOut">
              <a:rPr lang="it-IT" smtClean="0"/>
              <a:t>16/05/2022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8AC533-6DBF-4EA0-E07F-BE9953F2A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188409-E369-09EE-E84F-C9FD889E9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998289"/>
      </p:ext>
    </p:extLst>
  </p:cSld>
  <p:clrMapOvr>
    <a:masterClrMapping/>
  </p:clrMapOvr>
  <p:hf sldNum="0" hdr="0" ftr="0" dt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66913" y="2655800"/>
            <a:ext cx="7743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783375" y="617343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" name="Google Shape;12;p2"/>
          <p:cNvSpPr/>
          <p:nvPr/>
        </p:nvSpPr>
        <p:spPr>
          <a:xfrm>
            <a:off x="10386991" y="5576535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" name="Google Shape;13;p2"/>
          <p:cNvSpPr/>
          <p:nvPr/>
        </p:nvSpPr>
        <p:spPr>
          <a:xfrm>
            <a:off x="11857671" y="4444464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" name="Google Shape;14;p2"/>
          <p:cNvSpPr/>
          <p:nvPr/>
        </p:nvSpPr>
        <p:spPr>
          <a:xfrm>
            <a:off x="11695069" y="656503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" name="Google Shape;15;p2"/>
          <p:cNvSpPr/>
          <p:nvPr/>
        </p:nvSpPr>
        <p:spPr>
          <a:xfrm>
            <a:off x="3181688" y="67751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" name="Google Shape;16;p2"/>
          <p:cNvSpPr/>
          <p:nvPr/>
        </p:nvSpPr>
        <p:spPr>
          <a:xfrm>
            <a:off x="639280" y="3605307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" name="Google Shape;17;p2"/>
          <p:cNvSpPr/>
          <p:nvPr/>
        </p:nvSpPr>
        <p:spPr>
          <a:xfrm>
            <a:off x="348720" y="85746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" name="Google Shape;18;p2"/>
          <p:cNvSpPr/>
          <p:nvPr/>
        </p:nvSpPr>
        <p:spPr>
          <a:xfrm>
            <a:off x="676313" y="144115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" name="Google Shape;19;p2"/>
          <p:cNvSpPr/>
          <p:nvPr/>
        </p:nvSpPr>
        <p:spPr>
          <a:xfrm>
            <a:off x="11085359" y="4833763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" name="Google Shape;20;p2"/>
          <p:cNvSpPr/>
          <p:nvPr/>
        </p:nvSpPr>
        <p:spPr>
          <a:xfrm>
            <a:off x="11843811" y="5582348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" name="Google Shape;21;p2"/>
          <p:cNvSpPr/>
          <p:nvPr/>
        </p:nvSpPr>
        <p:spPr>
          <a:xfrm>
            <a:off x="211084" y="2128745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" name="Google Shape;22;p2"/>
          <p:cNvSpPr/>
          <p:nvPr/>
        </p:nvSpPr>
        <p:spPr>
          <a:xfrm>
            <a:off x="1861977" y="301904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" name="Google Shape;23;p2"/>
          <p:cNvSpPr/>
          <p:nvPr/>
        </p:nvSpPr>
        <p:spPr>
          <a:xfrm>
            <a:off x="823323" y="2667459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" name="Google Shape;24;p2"/>
          <p:cNvSpPr/>
          <p:nvPr/>
        </p:nvSpPr>
        <p:spPr>
          <a:xfrm>
            <a:off x="4567031" y="517173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" name="Google Shape;25;p2"/>
          <p:cNvSpPr/>
          <p:nvPr/>
        </p:nvSpPr>
        <p:spPr>
          <a:xfrm>
            <a:off x="10685372" y="609006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637970661"/>
      </p:ext>
    </p:extLst>
  </p:cSld>
  <p:clrMapOvr>
    <a:masterClrMapping/>
  </p:clrMapOvr>
  <p:hf sldNum="0" hdr="0" ftr="0" dt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2061367" y="2339725"/>
            <a:ext cx="7776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061367" y="4015348"/>
            <a:ext cx="7776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710393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dia">
  <p:cSld name="Media"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20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36" name="Google Shape;1836;p20"/>
          <p:cNvSpPr txBox="1">
            <a:spLocks noGrp="1"/>
          </p:cNvSpPr>
          <p:nvPr>
            <p:ph type="subTitle" idx="1"/>
          </p:nvPr>
        </p:nvSpPr>
        <p:spPr>
          <a:xfrm>
            <a:off x="950967" y="3069559"/>
            <a:ext cx="3690400" cy="1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837" name="Google Shape;1837;p20"/>
          <p:cNvSpPr txBox="1">
            <a:spLocks noGrp="1"/>
          </p:cNvSpPr>
          <p:nvPr>
            <p:ph type="title"/>
          </p:nvPr>
        </p:nvSpPr>
        <p:spPr>
          <a:xfrm>
            <a:off x="1617367" y="2294041"/>
            <a:ext cx="3024000" cy="6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838" name="Google Shape;1838;p20"/>
          <p:cNvGrpSpPr/>
          <p:nvPr/>
        </p:nvGrpSpPr>
        <p:grpSpPr>
          <a:xfrm>
            <a:off x="745386" y="5939761"/>
            <a:ext cx="411153" cy="410019"/>
            <a:chOff x="2601030" y="2721166"/>
            <a:chExt cx="358773" cy="357783"/>
          </a:xfrm>
        </p:grpSpPr>
        <p:sp>
          <p:nvSpPr>
            <p:cNvPr id="1839" name="Google Shape;1839;p20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0" name="Google Shape;1840;p20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1" name="Google Shape;1841;p20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2" name="Google Shape;1842;p20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3" name="Google Shape;1843;p20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4" name="Google Shape;1844;p20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5" name="Google Shape;1845;p20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6" name="Google Shape;1846;p20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47" name="Google Shape;1847;p20"/>
          <p:cNvGrpSpPr/>
          <p:nvPr/>
        </p:nvGrpSpPr>
        <p:grpSpPr>
          <a:xfrm>
            <a:off x="388143" y="474600"/>
            <a:ext cx="727229" cy="888656"/>
            <a:chOff x="2859835" y="2776139"/>
            <a:chExt cx="634581" cy="775442"/>
          </a:xfrm>
        </p:grpSpPr>
        <p:sp>
          <p:nvSpPr>
            <p:cNvPr id="1848" name="Google Shape;1848;p20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9" name="Google Shape;1849;p20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0" name="Google Shape;1850;p20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51" name="Google Shape;1851;p20"/>
          <p:cNvGrpSpPr/>
          <p:nvPr/>
        </p:nvGrpSpPr>
        <p:grpSpPr>
          <a:xfrm>
            <a:off x="1218458" y="430505"/>
            <a:ext cx="440901" cy="676843"/>
            <a:chOff x="1603769" y="107044"/>
            <a:chExt cx="384731" cy="590613"/>
          </a:xfrm>
        </p:grpSpPr>
        <p:sp>
          <p:nvSpPr>
            <p:cNvPr id="1852" name="Google Shape;1852;p20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3" name="Google Shape;1853;p20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4" name="Google Shape;1854;p20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5" name="Google Shape;1855;p20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6" name="Google Shape;1856;p20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7" name="Google Shape;1857;p20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8" name="Google Shape;1858;p20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859" name="Google Shape;1859;p20"/>
          <p:cNvSpPr/>
          <p:nvPr/>
        </p:nvSpPr>
        <p:spPr>
          <a:xfrm>
            <a:off x="1853284" y="328900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60" name="Google Shape;1860;p20"/>
          <p:cNvGrpSpPr/>
          <p:nvPr/>
        </p:nvGrpSpPr>
        <p:grpSpPr>
          <a:xfrm rot="10800000">
            <a:off x="496103" y="1569153"/>
            <a:ext cx="808509" cy="822252"/>
            <a:chOff x="3027518" y="-1395725"/>
            <a:chExt cx="705506" cy="717497"/>
          </a:xfrm>
        </p:grpSpPr>
        <p:sp>
          <p:nvSpPr>
            <p:cNvPr id="1861" name="Google Shape;1861;p20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2" name="Google Shape;1862;p20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3" name="Google Shape;1863;p20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4" name="Google Shape;1864;p20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5" name="Google Shape;1865;p20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6" name="Google Shape;1866;p20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7" name="Google Shape;1867;p20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8" name="Google Shape;1868;p20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9" name="Google Shape;1869;p20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870" name="Google Shape;1870;p20"/>
          <p:cNvSpPr/>
          <p:nvPr/>
        </p:nvSpPr>
        <p:spPr>
          <a:xfrm>
            <a:off x="11736328" y="4774484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71" name="Google Shape;1871;p20"/>
          <p:cNvGrpSpPr/>
          <p:nvPr/>
        </p:nvGrpSpPr>
        <p:grpSpPr>
          <a:xfrm>
            <a:off x="10970536" y="5769459"/>
            <a:ext cx="768416" cy="771863"/>
            <a:chOff x="1889565" y="-3382437"/>
            <a:chExt cx="670520" cy="673527"/>
          </a:xfrm>
        </p:grpSpPr>
        <p:sp>
          <p:nvSpPr>
            <p:cNvPr id="1872" name="Google Shape;1872;p20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3" name="Google Shape;1873;p20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4" name="Google Shape;1874;p20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5" name="Google Shape;1875;p20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6" name="Google Shape;1876;p20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77" name="Google Shape;1877;p20"/>
          <p:cNvGrpSpPr/>
          <p:nvPr/>
        </p:nvGrpSpPr>
        <p:grpSpPr>
          <a:xfrm>
            <a:off x="10535491" y="6144753"/>
            <a:ext cx="262288" cy="333313"/>
            <a:chOff x="2079424" y="521748"/>
            <a:chExt cx="228873" cy="290850"/>
          </a:xfrm>
        </p:grpSpPr>
        <p:sp>
          <p:nvSpPr>
            <p:cNvPr id="1878" name="Google Shape;1878;p20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9" name="Google Shape;1879;p20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0" name="Google Shape;1880;p20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81" name="Google Shape;1881;p20"/>
          <p:cNvGrpSpPr/>
          <p:nvPr/>
        </p:nvGrpSpPr>
        <p:grpSpPr>
          <a:xfrm rot="-5400000">
            <a:off x="11122802" y="5005300"/>
            <a:ext cx="639057" cy="639057"/>
            <a:chOff x="3560335" y="-646412"/>
            <a:chExt cx="557642" cy="557642"/>
          </a:xfrm>
        </p:grpSpPr>
        <p:sp>
          <p:nvSpPr>
            <p:cNvPr id="1882" name="Google Shape;1882;p20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3" name="Google Shape;1883;p20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4" name="Google Shape;1884;p20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5" name="Google Shape;1885;p20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6" name="Google Shape;1886;p20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7" name="Google Shape;1887;p20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8" name="Google Shape;1888;p20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9" name="Google Shape;1889;p20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0" name="Google Shape;1890;p20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91" name="Google Shape;1891;p20"/>
          <p:cNvGrpSpPr/>
          <p:nvPr/>
        </p:nvGrpSpPr>
        <p:grpSpPr>
          <a:xfrm>
            <a:off x="11035460" y="514329"/>
            <a:ext cx="411153" cy="410019"/>
            <a:chOff x="2601030" y="2721166"/>
            <a:chExt cx="358773" cy="357783"/>
          </a:xfrm>
        </p:grpSpPr>
        <p:sp>
          <p:nvSpPr>
            <p:cNvPr id="1892" name="Google Shape;1892;p20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3" name="Google Shape;1893;p20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4" name="Google Shape;1894;p20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5" name="Google Shape;1895;p20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6" name="Google Shape;1896;p20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7" name="Google Shape;1897;p20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8" name="Google Shape;1898;p20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9" name="Google Shape;1899;p20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621273869"/>
      </p:ext>
    </p:extLst>
  </p:cSld>
  <p:clrMapOvr>
    <a:masterClrMapping/>
  </p:clrMapOvr>
  <p:hf sldNum="0" hdr="0" ftr="0" dt="0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7936" y="0"/>
            <a:ext cx="121874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620400" y="2298200"/>
            <a:ext cx="8951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609585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4800" i="1"/>
            </a:lvl1pPr>
            <a:lvl2pPr marL="1219170" lvl="1" indent="-60958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4800" i="1"/>
            </a:lvl2pPr>
            <a:lvl3pPr marL="1828754" lvl="2" indent="-60958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4800" i="1"/>
            </a:lvl3pPr>
            <a:lvl4pPr marL="2438339" lvl="3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4800" i="1"/>
            </a:lvl4pPr>
            <a:lvl5pPr marL="3047924" lvl="4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4800" i="1"/>
            </a:lvl5pPr>
            <a:lvl6pPr marL="3657509" lvl="5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4800" i="1"/>
            </a:lvl6pPr>
            <a:lvl7pPr marL="4267093" lvl="6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4800" i="1"/>
            </a:lvl7pPr>
            <a:lvl8pPr marL="4876678" lvl="7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4800" i="1"/>
            </a:lvl8pPr>
            <a:lvl9pPr marL="5486263" lvl="8" indent="-60958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4800" i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32" name="Google Shape;32;p4"/>
          <p:cNvGrpSpPr/>
          <p:nvPr/>
        </p:nvGrpSpPr>
        <p:grpSpPr>
          <a:xfrm>
            <a:off x="5119529" y="1043892"/>
            <a:ext cx="1952764" cy="1123609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8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5000681" y="520396"/>
            <a:ext cx="709600" cy="71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5817203" y="581500"/>
            <a:ext cx="278800" cy="492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6272680" y="469240"/>
            <a:ext cx="462800" cy="632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116" y="6333125"/>
            <a:ext cx="12192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860497"/>
      </p:ext>
    </p:extLst>
  </p:cSld>
  <p:clrMapOvr>
    <a:masterClrMapping/>
  </p:clrMapOvr>
  <p:hf sldNum="0" hdr="0" ftr="0" dt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◎"/>
              <a:defRPr sz="3200"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1242077"/>
      </p:ext>
    </p:extLst>
  </p:cSld>
  <p:clrMapOvr>
    <a:masterClrMapping/>
  </p:clrMapOvr>
  <p:hf sldNum="0" hdr="0" ftr="0" dt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◎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6243545" y="1600200"/>
            <a:ext cx="4900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◎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890274"/>
      </p:ext>
    </p:extLst>
  </p:cSld>
  <p:clrMapOvr>
    <a:masterClrMapping/>
  </p:clrMapOvr>
  <p:hf sldNum="0" hdr="0" ft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048200" y="1600200"/>
            <a:ext cx="3226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4439989" y="1600200"/>
            <a:ext cx="3226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7831779" y="1600200"/>
            <a:ext cx="3226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570590"/>
      </p:ext>
    </p:extLst>
  </p:cSld>
  <p:clrMapOvr>
    <a:masterClrMapping/>
  </p:clrMapOvr>
  <p:hf sldNum="0" hdr="0" ft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593122"/>
      </p:ext>
    </p:extLst>
  </p:cSld>
  <p:clrMapOvr>
    <a:masterClrMapping/>
  </p:clrMapOvr>
  <p:hf sldNum="0" hdr="0" ft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609600" y="5407124"/>
            <a:ext cx="10972800" cy="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123" y="6333125"/>
            <a:ext cx="12192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942127"/>
      </p:ext>
    </p:extLst>
  </p:cSld>
  <p:clrMapOvr>
    <a:masterClrMapping/>
  </p:clrMapOvr>
  <p:hf sldNum="0" hdr="0" ftr="0" dt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112856"/>
      </p:ext>
    </p:extLst>
  </p:cSld>
  <p:clrMapOvr>
    <a:masterClrMapping/>
  </p:clrMapOvr>
  <p:hf sldNum="0" hdr="0" ftr="0" dt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35400" y="-19800"/>
            <a:ext cx="122628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6997593"/>
      </p:ext>
    </p:extLst>
  </p:cSld>
  <p:clrMapOvr>
    <a:masterClrMapping/>
  </p:clrMapOvr>
  <p:hf sldNum="0" hdr="0" ftr="0" dt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1"/>
          <p:cNvSpPr txBox="1">
            <a:spLocks noGrp="1"/>
          </p:cNvSpPr>
          <p:nvPr>
            <p:ph type="title"/>
          </p:nvPr>
        </p:nvSpPr>
        <p:spPr>
          <a:xfrm>
            <a:off x="1453467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5" name="Google Shape;905;p31"/>
          <p:cNvSpPr txBox="1">
            <a:spLocks noGrp="1"/>
          </p:cNvSpPr>
          <p:nvPr>
            <p:ph type="subTitle" idx="1"/>
          </p:nvPr>
        </p:nvSpPr>
        <p:spPr>
          <a:xfrm>
            <a:off x="1453467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1"/>
          <p:cNvSpPr txBox="1">
            <a:spLocks noGrp="1"/>
          </p:cNvSpPr>
          <p:nvPr>
            <p:ph type="title" idx="2"/>
          </p:nvPr>
        </p:nvSpPr>
        <p:spPr>
          <a:xfrm>
            <a:off x="4645893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7" name="Google Shape;907;p31"/>
          <p:cNvSpPr txBox="1">
            <a:spLocks noGrp="1"/>
          </p:cNvSpPr>
          <p:nvPr>
            <p:ph type="subTitle" idx="3"/>
          </p:nvPr>
        </p:nvSpPr>
        <p:spPr>
          <a:xfrm>
            <a:off x="4645899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1"/>
          <p:cNvSpPr txBox="1">
            <a:spLocks noGrp="1"/>
          </p:cNvSpPr>
          <p:nvPr>
            <p:ph type="title" idx="4"/>
          </p:nvPr>
        </p:nvSpPr>
        <p:spPr>
          <a:xfrm>
            <a:off x="7838329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9" name="Google Shape;909;p31"/>
          <p:cNvSpPr txBox="1">
            <a:spLocks noGrp="1"/>
          </p:cNvSpPr>
          <p:nvPr>
            <p:ph type="subTitle" idx="5"/>
          </p:nvPr>
        </p:nvSpPr>
        <p:spPr>
          <a:xfrm>
            <a:off x="7838329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1"/>
          <p:cNvSpPr txBox="1">
            <a:spLocks noGrp="1"/>
          </p:cNvSpPr>
          <p:nvPr>
            <p:ph type="title" idx="6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0603886"/>
      </p:ext>
    </p:extLst>
  </p:cSld>
  <p:clrMapOvr>
    <a:masterClrMapping/>
  </p:clrMapOvr>
  <p:hf sldNum="0" hdr="0" ftr="0" dt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2"/>
          <p:cNvSpPr txBox="1">
            <a:spLocks noGrp="1"/>
          </p:cNvSpPr>
          <p:nvPr>
            <p:ph type="title"/>
          </p:nvPr>
        </p:nvSpPr>
        <p:spPr>
          <a:xfrm>
            <a:off x="3418904" y="18528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5" name="Google Shape;975;p32"/>
          <p:cNvSpPr txBox="1">
            <a:spLocks noGrp="1"/>
          </p:cNvSpPr>
          <p:nvPr>
            <p:ph type="subTitle" idx="1"/>
          </p:nvPr>
        </p:nvSpPr>
        <p:spPr>
          <a:xfrm>
            <a:off x="3418904" y="26349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6" name="Google Shape;976;p32"/>
          <p:cNvSpPr txBox="1">
            <a:spLocks noGrp="1"/>
          </p:cNvSpPr>
          <p:nvPr>
            <p:ph type="title" idx="2"/>
          </p:nvPr>
        </p:nvSpPr>
        <p:spPr>
          <a:xfrm>
            <a:off x="8564448" y="18528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7" name="Google Shape;977;p32"/>
          <p:cNvSpPr txBox="1">
            <a:spLocks noGrp="1"/>
          </p:cNvSpPr>
          <p:nvPr>
            <p:ph type="subTitle" idx="3"/>
          </p:nvPr>
        </p:nvSpPr>
        <p:spPr>
          <a:xfrm>
            <a:off x="8564443" y="26349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8" name="Google Shape;978;p32"/>
          <p:cNvSpPr txBox="1">
            <a:spLocks noGrp="1"/>
          </p:cNvSpPr>
          <p:nvPr>
            <p:ph type="title" idx="4"/>
          </p:nvPr>
        </p:nvSpPr>
        <p:spPr>
          <a:xfrm>
            <a:off x="3418904" y="41704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rgbClr val="FF7C6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9" name="Google Shape;979;p32"/>
          <p:cNvSpPr txBox="1">
            <a:spLocks noGrp="1"/>
          </p:cNvSpPr>
          <p:nvPr>
            <p:ph type="subTitle" idx="5"/>
          </p:nvPr>
        </p:nvSpPr>
        <p:spPr>
          <a:xfrm>
            <a:off x="3418904" y="49525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80" name="Google Shape;980;p32"/>
          <p:cNvSpPr txBox="1">
            <a:spLocks noGrp="1"/>
          </p:cNvSpPr>
          <p:nvPr>
            <p:ph type="title" idx="6"/>
          </p:nvPr>
        </p:nvSpPr>
        <p:spPr>
          <a:xfrm>
            <a:off x="8564448" y="41704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1" name="Google Shape;981;p32"/>
          <p:cNvSpPr txBox="1">
            <a:spLocks noGrp="1"/>
          </p:cNvSpPr>
          <p:nvPr>
            <p:ph type="subTitle" idx="7"/>
          </p:nvPr>
        </p:nvSpPr>
        <p:spPr>
          <a:xfrm>
            <a:off x="8564443" y="49525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82" name="Google Shape;982;p32"/>
          <p:cNvSpPr txBox="1">
            <a:spLocks noGrp="1"/>
          </p:cNvSpPr>
          <p:nvPr>
            <p:ph type="title" idx="8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847529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3" name="Google Shape;203;p3"/>
          <p:cNvSpPr txBox="1">
            <a:spLocks noGrp="1"/>
          </p:cNvSpPr>
          <p:nvPr>
            <p:ph type="title"/>
          </p:nvPr>
        </p:nvSpPr>
        <p:spPr>
          <a:xfrm>
            <a:off x="1092600" y="719333"/>
            <a:ext cx="100068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951000" y="1637767"/>
            <a:ext cx="10290000" cy="45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205" name="Google Shape;205;p3"/>
          <p:cNvGrpSpPr/>
          <p:nvPr/>
        </p:nvGrpSpPr>
        <p:grpSpPr>
          <a:xfrm>
            <a:off x="745386" y="514328"/>
            <a:ext cx="411153" cy="410019"/>
            <a:chOff x="2601030" y="2721166"/>
            <a:chExt cx="358773" cy="357783"/>
          </a:xfrm>
        </p:grpSpPr>
        <p:sp>
          <p:nvSpPr>
            <p:cNvPr id="206" name="Google Shape;206;p3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4" name="Google Shape;214;p3"/>
          <p:cNvGrpSpPr/>
          <p:nvPr/>
        </p:nvGrpSpPr>
        <p:grpSpPr>
          <a:xfrm>
            <a:off x="11035460" y="5939763"/>
            <a:ext cx="411153" cy="410019"/>
            <a:chOff x="2601030" y="2721166"/>
            <a:chExt cx="358773" cy="357783"/>
          </a:xfrm>
        </p:grpSpPr>
        <p:sp>
          <p:nvSpPr>
            <p:cNvPr id="215" name="Google Shape;215;p3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70419276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- 4">
  <p:cSld name="Title and three columns - 4"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21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02" name="Google Shape;1902;p21"/>
          <p:cNvSpPr txBox="1">
            <a:spLocks noGrp="1"/>
          </p:cNvSpPr>
          <p:nvPr>
            <p:ph type="title"/>
          </p:nvPr>
        </p:nvSpPr>
        <p:spPr>
          <a:xfrm>
            <a:off x="2216400" y="719333"/>
            <a:ext cx="77592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903" name="Google Shape;1903;p21"/>
          <p:cNvSpPr txBox="1">
            <a:spLocks noGrp="1"/>
          </p:cNvSpPr>
          <p:nvPr>
            <p:ph type="subTitle" idx="1"/>
          </p:nvPr>
        </p:nvSpPr>
        <p:spPr>
          <a:xfrm>
            <a:off x="4324173" y="2303167"/>
            <a:ext cx="4291200" cy="6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904" name="Google Shape;1904;p21"/>
          <p:cNvSpPr txBox="1">
            <a:spLocks noGrp="1"/>
          </p:cNvSpPr>
          <p:nvPr>
            <p:ph type="subTitle" idx="2"/>
          </p:nvPr>
        </p:nvSpPr>
        <p:spPr>
          <a:xfrm>
            <a:off x="4324173" y="3619200"/>
            <a:ext cx="4291200" cy="6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905" name="Google Shape;1905;p21"/>
          <p:cNvSpPr txBox="1">
            <a:spLocks noGrp="1"/>
          </p:cNvSpPr>
          <p:nvPr>
            <p:ph type="subTitle" idx="3"/>
          </p:nvPr>
        </p:nvSpPr>
        <p:spPr>
          <a:xfrm>
            <a:off x="4324173" y="4935233"/>
            <a:ext cx="4291200" cy="6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906" name="Google Shape;1906;p21"/>
          <p:cNvSpPr/>
          <p:nvPr/>
        </p:nvSpPr>
        <p:spPr>
          <a:xfrm flipH="1">
            <a:off x="11599558" y="5282900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907" name="Google Shape;1907;p21"/>
          <p:cNvGrpSpPr/>
          <p:nvPr/>
        </p:nvGrpSpPr>
        <p:grpSpPr>
          <a:xfrm flipH="1">
            <a:off x="10379434" y="5462082"/>
            <a:ext cx="860076" cy="1051300"/>
            <a:chOff x="794919" y="4014442"/>
            <a:chExt cx="750503" cy="917365"/>
          </a:xfrm>
        </p:grpSpPr>
        <p:sp>
          <p:nvSpPr>
            <p:cNvPr id="1908" name="Google Shape;1908;p21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9" name="Google Shape;1909;p21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0" name="Google Shape;1910;p21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11" name="Google Shape;1911;p21"/>
          <p:cNvGrpSpPr/>
          <p:nvPr/>
        </p:nvGrpSpPr>
        <p:grpSpPr>
          <a:xfrm flipH="1">
            <a:off x="11391982" y="4268296"/>
            <a:ext cx="249684" cy="249685"/>
            <a:chOff x="1447449" y="4268259"/>
            <a:chExt cx="217875" cy="217875"/>
          </a:xfrm>
        </p:grpSpPr>
        <p:sp>
          <p:nvSpPr>
            <p:cNvPr id="1912" name="Google Shape;1912;p21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3" name="Google Shape;1913;p21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4" name="Google Shape;1914;p21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5" name="Google Shape;1915;p21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6" name="Google Shape;1916;p21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7" name="Google Shape;1917;p21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8" name="Google Shape;1918;p21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9" name="Google Shape;1919;p21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20" name="Google Shape;1920;p21"/>
          <p:cNvGrpSpPr/>
          <p:nvPr/>
        </p:nvGrpSpPr>
        <p:grpSpPr>
          <a:xfrm flipH="1">
            <a:off x="11016542" y="4809409"/>
            <a:ext cx="241653" cy="894431"/>
            <a:chOff x="2419167" y="1286206"/>
            <a:chExt cx="210867" cy="780480"/>
          </a:xfrm>
        </p:grpSpPr>
        <p:sp>
          <p:nvSpPr>
            <p:cNvPr id="1921" name="Google Shape;1921;p21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2" name="Google Shape;1922;p21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3" name="Google Shape;1923;p21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4" name="Google Shape;1924;p21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5" name="Google Shape;1925;p21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6" name="Google Shape;1926;p21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7" name="Google Shape;1927;p21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8" name="Google Shape;1928;p21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9" name="Google Shape;1929;p21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0" name="Google Shape;1930;p21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1" name="Google Shape;1931;p21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2" name="Google Shape;1932;p21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3" name="Google Shape;1933;p21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4" name="Google Shape;1934;p21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5" name="Google Shape;1935;p21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36" name="Google Shape;1936;p21"/>
          <p:cNvGrpSpPr/>
          <p:nvPr/>
        </p:nvGrpSpPr>
        <p:grpSpPr>
          <a:xfrm flipH="1">
            <a:off x="11224946" y="5667704"/>
            <a:ext cx="584087" cy="641329"/>
            <a:chOff x="1693693" y="-2602979"/>
            <a:chExt cx="509674" cy="559624"/>
          </a:xfrm>
        </p:grpSpPr>
        <p:sp>
          <p:nvSpPr>
            <p:cNvPr id="1937" name="Google Shape;1937;p21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8" name="Google Shape;1938;p21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9" name="Google Shape;1939;p21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0" name="Google Shape;1940;p21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1" name="Google Shape;1941;p21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2" name="Google Shape;1942;p21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3" name="Google Shape;1943;p21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4" name="Google Shape;1944;p21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5" name="Google Shape;1945;p21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946" name="Google Shape;1946;p21"/>
          <p:cNvSpPr/>
          <p:nvPr/>
        </p:nvSpPr>
        <p:spPr>
          <a:xfrm flipH="1">
            <a:off x="11464695" y="4998839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947" name="Google Shape;1947;p21"/>
          <p:cNvGrpSpPr/>
          <p:nvPr/>
        </p:nvGrpSpPr>
        <p:grpSpPr>
          <a:xfrm flipH="1">
            <a:off x="10065766" y="6332103"/>
            <a:ext cx="147765" cy="147765"/>
            <a:chOff x="794923" y="2795124"/>
            <a:chExt cx="128941" cy="128941"/>
          </a:xfrm>
        </p:grpSpPr>
        <p:sp>
          <p:nvSpPr>
            <p:cNvPr id="1948" name="Google Shape;1948;p21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9" name="Google Shape;1949;p21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50" name="Google Shape;1950;p21"/>
          <p:cNvGrpSpPr/>
          <p:nvPr/>
        </p:nvGrpSpPr>
        <p:grpSpPr>
          <a:xfrm>
            <a:off x="388143" y="474600"/>
            <a:ext cx="727229" cy="888656"/>
            <a:chOff x="2859835" y="2776139"/>
            <a:chExt cx="634581" cy="775442"/>
          </a:xfrm>
        </p:grpSpPr>
        <p:sp>
          <p:nvSpPr>
            <p:cNvPr id="1951" name="Google Shape;1951;p21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2" name="Google Shape;1952;p21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3" name="Google Shape;1953;p21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54" name="Google Shape;1954;p21"/>
          <p:cNvGrpSpPr/>
          <p:nvPr/>
        </p:nvGrpSpPr>
        <p:grpSpPr>
          <a:xfrm>
            <a:off x="1015258" y="328905"/>
            <a:ext cx="440901" cy="676843"/>
            <a:chOff x="1603769" y="107044"/>
            <a:chExt cx="384731" cy="590613"/>
          </a:xfrm>
        </p:grpSpPr>
        <p:sp>
          <p:nvSpPr>
            <p:cNvPr id="1955" name="Google Shape;1955;p21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6" name="Google Shape;1956;p21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7" name="Google Shape;1957;p21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8" name="Google Shape;1958;p21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9" name="Google Shape;1959;p21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0" name="Google Shape;1960;p21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1" name="Google Shape;1961;p21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962" name="Google Shape;1962;p21"/>
          <p:cNvSpPr/>
          <p:nvPr/>
        </p:nvSpPr>
        <p:spPr>
          <a:xfrm>
            <a:off x="1650083" y="328900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963" name="Google Shape;1963;p21"/>
          <p:cNvGrpSpPr/>
          <p:nvPr/>
        </p:nvGrpSpPr>
        <p:grpSpPr>
          <a:xfrm rot="10800000">
            <a:off x="394503" y="1583775"/>
            <a:ext cx="808509" cy="822252"/>
            <a:chOff x="3027518" y="-1395725"/>
            <a:chExt cx="705506" cy="717497"/>
          </a:xfrm>
        </p:grpSpPr>
        <p:sp>
          <p:nvSpPr>
            <p:cNvPr id="1964" name="Google Shape;1964;p21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5" name="Google Shape;1965;p21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6" name="Google Shape;1966;p21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7" name="Google Shape;1967;p21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8" name="Google Shape;1968;p21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9" name="Google Shape;1969;p21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0" name="Google Shape;1970;p21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1" name="Google Shape;1971;p21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2" name="Google Shape;1972;p21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73" name="Google Shape;1973;p21"/>
          <p:cNvGrpSpPr/>
          <p:nvPr/>
        </p:nvGrpSpPr>
        <p:grpSpPr>
          <a:xfrm>
            <a:off x="1857791" y="584182"/>
            <a:ext cx="211899" cy="270316"/>
            <a:chOff x="2947570" y="-1075969"/>
            <a:chExt cx="184903" cy="235878"/>
          </a:xfrm>
        </p:grpSpPr>
        <p:sp>
          <p:nvSpPr>
            <p:cNvPr id="1974" name="Google Shape;1974;p21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5" name="Google Shape;1975;p21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6" name="Google Shape;1976;p21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77" name="Google Shape;1977;p21"/>
          <p:cNvGrpSpPr/>
          <p:nvPr/>
        </p:nvGrpSpPr>
        <p:grpSpPr>
          <a:xfrm>
            <a:off x="1394592" y="1162025"/>
            <a:ext cx="211899" cy="270316"/>
            <a:chOff x="2947570" y="-1075969"/>
            <a:chExt cx="184903" cy="235878"/>
          </a:xfrm>
        </p:grpSpPr>
        <p:sp>
          <p:nvSpPr>
            <p:cNvPr id="1978" name="Google Shape;1978;p21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9" name="Google Shape;1979;p21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0" name="Google Shape;1980;p21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81" name="Google Shape;1981;p21"/>
          <p:cNvGrpSpPr/>
          <p:nvPr/>
        </p:nvGrpSpPr>
        <p:grpSpPr>
          <a:xfrm>
            <a:off x="364279" y="682346"/>
            <a:ext cx="147765" cy="147765"/>
            <a:chOff x="794923" y="2795124"/>
            <a:chExt cx="128941" cy="128941"/>
          </a:xfrm>
        </p:grpSpPr>
        <p:sp>
          <p:nvSpPr>
            <p:cNvPr id="1982" name="Google Shape;1982;p21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3" name="Google Shape;1983;p21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84" name="Google Shape;1984;p21"/>
          <p:cNvGrpSpPr/>
          <p:nvPr/>
        </p:nvGrpSpPr>
        <p:grpSpPr>
          <a:xfrm>
            <a:off x="745386" y="5939761"/>
            <a:ext cx="411153" cy="410019"/>
            <a:chOff x="2601030" y="2721166"/>
            <a:chExt cx="358773" cy="357783"/>
          </a:xfrm>
        </p:grpSpPr>
        <p:sp>
          <p:nvSpPr>
            <p:cNvPr id="1985" name="Google Shape;1985;p21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6" name="Google Shape;1986;p21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7" name="Google Shape;1987;p21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8" name="Google Shape;1988;p21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9" name="Google Shape;1989;p21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0" name="Google Shape;1990;p21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1" name="Google Shape;1991;p21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2" name="Google Shape;1992;p21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93" name="Google Shape;1993;p21"/>
          <p:cNvGrpSpPr/>
          <p:nvPr/>
        </p:nvGrpSpPr>
        <p:grpSpPr>
          <a:xfrm>
            <a:off x="11107232" y="585535"/>
            <a:ext cx="267605" cy="267565"/>
            <a:chOff x="6886110" y="773687"/>
            <a:chExt cx="249074" cy="249037"/>
          </a:xfrm>
        </p:grpSpPr>
        <p:sp>
          <p:nvSpPr>
            <p:cNvPr id="1994" name="Google Shape;1994;p21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5" name="Google Shape;1995;p21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6" name="Google Shape;1996;p21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7" name="Google Shape;1997;p21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8" name="Google Shape;1998;p21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9" name="Google Shape;1999;p21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0" name="Google Shape;2000;p21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1" name="Google Shape;2001;p21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370844216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- 2">
  <p:cSld name="Title and four columns - 2"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22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04" name="Google Shape;2004;p22"/>
          <p:cNvSpPr txBox="1">
            <a:spLocks noGrp="1"/>
          </p:cNvSpPr>
          <p:nvPr>
            <p:ph type="title"/>
          </p:nvPr>
        </p:nvSpPr>
        <p:spPr>
          <a:xfrm>
            <a:off x="4197000" y="719333"/>
            <a:ext cx="37980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05" name="Google Shape;2005;p22"/>
          <p:cNvSpPr txBox="1">
            <a:spLocks noGrp="1"/>
          </p:cNvSpPr>
          <p:nvPr>
            <p:ph type="subTitle" idx="1"/>
          </p:nvPr>
        </p:nvSpPr>
        <p:spPr>
          <a:xfrm>
            <a:off x="886357" y="3778400"/>
            <a:ext cx="19916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006" name="Google Shape;2006;p22"/>
          <p:cNvSpPr txBox="1">
            <a:spLocks noGrp="1"/>
          </p:cNvSpPr>
          <p:nvPr>
            <p:ph type="subTitle" idx="2"/>
          </p:nvPr>
        </p:nvSpPr>
        <p:spPr>
          <a:xfrm>
            <a:off x="3695601" y="3778400"/>
            <a:ext cx="19916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007" name="Google Shape;2007;p22"/>
          <p:cNvSpPr txBox="1">
            <a:spLocks noGrp="1"/>
          </p:cNvSpPr>
          <p:nvPr>
            <p:ph type="subTitle" idx="3"/>
          </p:nvPr>
        </p:nvSpPr>
        <p:spPr>
          <a:xfrm>
            <a:off x="6504847" y="3778400"/>
            <a:ext cx="19916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008" name="Google Shape;2008;p22"/>
          <p:cNvSpPr txBox="1">
            <a:spLocks noGrp="1"/>
          </p:cNvSpPr>
          <p:nvPr>
            <p:ph type="subTitle" idx="4"/>
          </p:nvPr>
        </p:nvSpPr>
        <p:spPr>
          <a:xfrm>
            <a:off x="9314091" y="3778400"/>
            <a:ext cx="19916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009" name="Google Shape;2009;p22"/>
          <p:cNvGrpSpPr/>
          <p:nvPr/>
        </p:nvGrpSpPr>
        <p:grpSpPr>
          <a:xfrm rot="7200071" flipH="1">
            <a:off x="10568938" y="731670"/>
            <a:ext cx="956329" cy="1001009"/>
            <a:chOff x="3153626" y="-2653955"/>
            <a:chExt cx="834426" cy="873411"/>
          </a:xfrm>
        </p:grpSpPr>
        <p:sp>
          <p:nvSpPr>
            <p:cNvPr id="2010" name="Google Shape;2010;p22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1" name="Google Shape;2011;p22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2" name="Google Shape;2012;p22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3" name="Google Shape;2013;p22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4" name="Google Shape;2014;p22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5" name="Google Shape;2015;p22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6" name="Google Shape;2016;p22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17" name="Google Shape;2017;p22"/>
          <p:cNvGrpSpPr/>
          <p:nvPr/>
        </p:nvGrpSpPr>
        <p:grpSpPr>
          <a:xfrm rot="10800000" flipH="1">
            <a:off x="11555937" y="2281312"/>
            <a:ext cx="222199" cy="223333"/>
            <a:chOff x="3407917" y="-1400250"/>
            <a:chExt cx="193891" cy="194881"/>
          </a:xfrm>
        </p:grpSpPr>
        <p:sp>
          <p:nvSpPr>
            <p:cNvPr id="2018" name="Google Shape;2018;p22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9" name="Google Shape;2019;p22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0" name="Google Shape;2020;p22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1" name="Google Shape;2021;p22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2" name="Google Shape;2022;p22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3" name="Google Shape;2023;p22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4" name="Google Shape;2024;p22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5" name="Google Shape;2025;p22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26" name="Google Shape;2026;p22"/>
          <p:cNvGrpSpPr/>
          <p:nvPr/>
        </p:nvGrpSpPr>
        <p:grpSpPr>
          <a:xfrm rot="10800000" flipH="1">
            <a:off x="11531617" y="1233798"/>
            <a:ext cx="270273" cy="663097"/>
            <a:chOff x="6219428" y="3871144"/>
            <a:chExt cx="235841" cy="578619"/>
          </a:xfrm>
        </p:grpSpPr>
        <p:sp>
          <p:nvSpPr>
            <p:cNvPr id="2027" name="Google Shape;2027;p22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8" name="Google Shape;2028;p22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9" name="Google Shape;2029;p22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30" name="Google Shape;2030;p22"/>
          <p:cNvGrpSpPr/>
          <p:nvPr/>
        </p:nvGrpSpPr>
        <p:grpSpPr>
          <a:xfrm rot="10800000" flipH="1">
            <a:off x="11221959" y="1872982"/>
            <a:ext cx="262288" cy="333313"/>
            <a:chOff x="2079424" y="521748"/>
            <a:chExt cx="228873" cy="290850"/>
          </a:xfrm>
        </p:grpSpPr>
        <p:sp>
          <p:nvSpPr>
            <p:cNvPr id="2031" name="Google Shape;2031;p22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2" name="Google Shape;2032;p22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3" name="Google Shape;2033;p22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34" name="Google Shape;2034;p22"/>
          <p:cNvGrpSpPr/>
          <p:nvPr/>
        </p:nvGrpSpPr>
        <p:grpSpPr>
          <a:xfrm rot="-5400000" flipH="1">
            <a:off x="9950688" y="307560"/>
            <a:ext cx="639057" cy="639057"/>
            <a:chOff x="3560335" y="-646412"/>
            <a:chExt cx="557642" cy="557642"/>
          </a:xfrm>
        </p:grpSpPr>
        <p:sp>
          <p:nvSpPr>
            <p:cNvPr id="2035" name="Google Shape;2035;p22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6" name="Google Shape;2036;p22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7" name="Google Shape;2037;p22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8" name="Google Shape;2038;p22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9" name="Google Shape;2039;p22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0" name="Google Shape;2040;p22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1" name="Google Shape;2041;p22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2" name="Google Shape;2042;p22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3" name="Google Shape;2043;p22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44" name="Google Shape;2044;p22"/>
          <p:cNvGrpSpPr/>
          <p:nvPr/>
        </p:nvGrpSpPr>
        <p:grpSpPr>
          <a:xfrm rot="10800000" flipH="1">
            <a:off x="10886104" y="1634799"/>
            <a:ext cx="147765" cy="147765"/>
            <a:chOff x="794923" y="2795124"/>
            <a:chExt cx="128941" cy="128941"/>
          </a:xfrm>
        </p:grpSpPr>
        <p:sp>
          <p:nvSpPr>
            <p:cNvPr id="2045" name="Google Shape;2045;p2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6" name="Google Shape;2046;p2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47" name="Google Shape;2047;p22"/>
          <p:cNvGrpSpPr/>
          <p:nvPr/>
        </p:nvGrpSpPr>
        <p:grpSpPr>
          <a:xfrm rot="10800000" flipH="1">
            <a:off x="11423737" y="817912"/>
            <a:ext cx="222199" cy="223333"/>
            <a:chOff x="3407917" y="-1400250"/>
            <a:chExt cx="193891" cy="194881"/>
          </a:xfrm>
        </p:grpSpPr>
        <p:sp>
          <p:nvSpPr>
            <p:cNvPr id="2048" name="Google Shape;2048;p22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9" name="Google Shape;2049;p22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0" name="Google Shape;2050;p22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1" name="Google Shape;2051;p22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2" name="Google Shape;2052;p22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3" name="Google Shape;2053;p22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4" name="Google Shape;2054;p22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5" name="Google Shape;2055;p22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056" name="Google Shape;2056;p22"/>
          <p:cNvSpPr/>
          <p:nvPr/>
        </p:nvSpPr>
        <p:spPr>
          <a:xfrm>
            <a:off x="394145" y="6024703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057" name="Google Shape;2057;p22"/>
          <p:cNvGrpSpPr/>
          <p:nvPr/>
        </p:nvGrpSpPr>
        <p:grpSpPr>
          <a:xfrm>
            <a:off x="394122" y="4897749"/>
            <a:ext cx="524493" cy="459225"/>
            <a:chOff x="299281" y="2848081"/>
            <a:chExt cx="457673" cy="400720"/>
          </a:xfrm>
        </p:grpSpPr>
        <p:sp>
          <p:nvSpPr>
            <p:cNvPr id="2058" name="Google Shape;2058;p22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9" name="Google Shape;2059;p22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60" name="Google Shape;2060;p22"/>
          <p:cNvGrpSpPr/>
          <p:nvPr/>
        </p:nvGrpSpPr>
        <p:grpSpPr>
          <a:xfrm>
            <a:off x="409936" y="4507158"/>
            <a:ext cx="147765" cy="147765"/>
            <a:chOff x="794923" y="2795124"/>
            <a:chExt cx="128941" cy="128941"/>
          </a:xfrm>
        </p:grpSpPr>
        <p:sp>
          <p:nvSpPr>
            <p:cNvPr id="2061" name="Google Shape;2061;p2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2" name="Google Shape;2062;p2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63" name="Google Shape;2063;p22"/>
          <p:cNvGrpSpPr/>
          <p:nvPr/>
        </p:nvGrpSpPr>
        <p:grpSpPr>
          <a:xfrm>
            <a:off x="915028" y="5485110"/>
            <a:ext cx="241653" cy="894431"/>
            <a:chOff x="2419167" y="1286206"/>
            <a:chExt cx="210867" cy="780480"/>
          </a:xfrm>
        </p:grpSpPr>
        <p:sp>
          <p:nvSpPr>
            <p:cNvPr id="2064" name="Google Shape;2064;p22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5" name="Google Shape;2065;p22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6" name="Google Shape;2066;p22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7" name="Google Shape;2067;p22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8" name="Google Shape;2068;p22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9" name="Google Shape;2069;p22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0" name="Google Shape;2070;p22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1" name="Google Shape;2071;p22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2" name="Google Shape;2072;p22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3" name="Google Shape;2073;p22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4" name="Google Shape;2074;p22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5" name="Google Shape;2075;p22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6" name="Google Shape;2076;p22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7" name="Google Shape;2077;p22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8" name="Google Shape;2078;p22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79" name="Google Shape;2079;p22"/>
          <p:cNvGrpSpPr/>
          <p:nvPr/>
        </p:nvGrpSpPr>
        <p:grpSpPr>
          <a:xfrm>
            <a:off x="1245539" y="5899057"/>
            <a:ext cx="584087" cy="641329"/>
            <a:chOff x="1693693" y="-2602979"/>
            <a:chExt cx="509674" cy="559624"/>
          </a:xfrm>
        </p:grpSpPr>
        <p:sp>
          <p:nvSpPr>
            <p:cNvPr id="2080" name="Google Shape;2080;p22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1" name="Google Shape;2081;p22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2" name="Google Shape;2082;p22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3" name="Google Shape;2083;p22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4" name="Google Shape;2084;p22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5" name="Google Shape;2085;p22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6" name="Google Shape;2086;p22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7" name="Google Shape;2087;p22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8" name="Google Shape;2088;p22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089" name="Google Shape;2089;p22"/>
          <p:cNvSpPr/>
          <p:nvPr/>
        </p:nvSpPr>
        <p:spPr>
          <a:xfrm>
            <a:off x="604293" y="5740640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090" name="Google Shape;2090;p22"/>
          <p:cNvGrpSpPr/>
          <p:nvPr/>
        </p:nvGrpSpPr>
        <p:grpSpPr>
          <a:xfrm>
            <a:off x="745386" y="514328"/>
            <a:ext cx="411153" cy="410019"/>
            <a:chOff x="2601030" y="2721166"/>
            <a:chExt cx="358773" cy="357783"/>
          </a:xfrm>
        </p:grpSpPr>
        <p:sp>
          <p:nvSpPr>
            <p:cNvPr id="2091" name="Google Shape;2091;p22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2" name="Google Shape;2092;p22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3" name="Google Shape;2093;p22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4" name="Google Shape;2094;p22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5" name="Google Shape;2095;p22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6" name="Google Shape;2096;p22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7" name="Google Shape;2097;p22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8" name="Google Shape;2098;p22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99" name="Google Shape;2099;p22"/>
          <p:cNvGrpSpPr/>
          <p:nvPr/>
        </p:nvGrpSpPr>
        <p:grpSpPr>
          <a:xfrm>
            <a:off x="11035460" y="5939763"/>
            <a:ext cx="411153" cy="410019"/>
            <a:chOff x="2601030" y="2721166"/>
            <a:chExt cx="358773" cy="357783"/>
          </a:xfrm>
        </p:grpSpPr>
        <p:sp>
          <p:nvSpPr>
            <p:cNvPr id="2100" name="Google Shape;2100;p22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1" name="Google Shape;2101;p22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2" name="Google Shape;2102;p22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3" name="Google Shape;2103;p22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4" name="Google Shape;2104;p22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5" name="Google Shape;2105;p22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6" name="Google Shape;2106;p22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7" name="Google Shape;2107;p22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76656459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- 3">
  <p:cSld name="Title and four columns - 3"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23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10" name="Google Shape;2110;p23"/>
          <p:cNvSpPr txBox="1">
            <a:spLocks noGrp="1"/>
          </p:cNvSpPr>
          <p:nvPr>
            <p:ph type="title"/>
          </p:nvPr>
        </p:nvSpPr>
        <p:spPr>
          <a:xfrm>
            <a:off x="3597800" y="719333"/>
            <a:ext cx="49964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11" name="Google Shape;2111;p23"/>
          <p:cNvSpPr txBox="1">
            <a:spLocks noGrp="1"/>
          </p:cNvSpPr>
          <p:nvPr>
            <p:ph type="subTitle" idx="1"/>
          </p:nvPr>
        </p:nvSpPr>
        <p:spPr>
          <a:xfrm>
            <a:off x="3446000" y="2616880"/>
            <a:ext cx="2294400" cy="4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6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2" name="Google Shape;2112;p23"/>
          <p:cNvSpPr txBox="1">
            <a:spLocks noGrp="1"/>
          </p:cNvSpPr>
          <p:nvPr>
            <p:ph type="subTitle" idx="2"/>
          </p:nvPr>
        </p:nvSpPr>
        <p:spPr>
          <a:xfrm>
            <a:off x="3446000" y="3074179"/>
            <a:ext cx="2294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3" name="Google Shape;2113;p23"/>
          <p:cNvSpPr txBox="1">
            <a:spLocks noGrp="1"/>
          </p:cNvSpPr>
          <p:nvPr>
            <p:ph type="subTitle" idx="3"/>
          </p:nvPr>
        </p:nvSpPr>
        <p:spPr>
          <a:xfrm>
            <a:off x="6451600" y="2616880"/>
            <a:ext cx="2294400" cy="4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4" name="Google Shape;2114;p23"/>
          <p:cNvSpPr txBox="1">
            <a:spLocks noGrp="1"/>
          </p:cNvSpPr>
          <p:nvPr>
            <p:ph type="subTitle" idx="4"/>
          </p:nvPr>
        </p:nvSpPr>
        <p:spPr>
          <a:xfrm>
            <a:off x="6451600" y="3074179"/>
            <a:ext cx="2294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5" name="Google Shape;2115;p23"/>
          <p:cNvSpPr txBox="1">
            <a:spLocks noGrp="1"/>
          </p:cNvSpPr>
          <p:nvPr>
            <p:ph type="subTitle" idx="5"/>
          </p:nvPr>
        </p:nvSpPr>
        <p:spPr>
          <a:xfrm>
            <a:off x="3446000" y="4923880"/>
            <a:ext cx="2294400" cy="4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6" name="Google Shape;2116;p23"/>
          <p:cNvSpPr txBox="1">
            <a:spLocks noGrp="1"/>
          </p:cNvSpPr>
          <p:nvPr>
            <p:ph type="subTitle" idx="6"/>
          </p:nvPr>
        </p:nvSpPr>
        <p:spPr>
          <a:xfrm>
            <a:off x="3446000" y="5381179"/>
            <a:ext cx="2294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7" name="Google Shape;2117;p23"/>
          <p:cNvSpPr txBox="1">
            <a:spLocks noGrp="1"/>
          </p:cNvSpPr>
          <p:nvPr>
            <p:ph type="subTitle" idx="7"/>
          </p:nvPr>
        </p:nvSpPr>
        <p:spPr>
          <a:xfrm>
            <a:off x="6451600" y="4923880"/>
            <a:ext cx="2294400" cy="4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6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8" name="Google Shape;2118;p23"/>
          <p:cNvSpPr txBox="1">
            <a:spLocks noGrp="1"/>
          </p:cNvSpPr>
          <p:nvPr>
            <p:ph type="subTitle" idx="8"/>
          </p:nvPr>
        </p:nvSpPr>
        <p:spPr>
          <a:xfrm>
            <a:off x="6451600" y="5381179"/>
            <a:ext cx="2294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119" name="Google Shape;2119;p23"/>
          <p:cNvGrpSpPr/>
          <p:nvPr/>
        </p:nvGrpSpPr>
        <p:grpSpPr>
          <a:xfrm>
            <a:off x="867818" y="4710257"/>
            <a:ext cx="241653" cy="894431"/>
            <a:chOff x="2419167" y="1286206"/>
            <a:chExt cx="210867" cy="780480"/>
          </a:xfrm>
        </p:grpSpPr>
        <p:sp>
          <p:nvSpPr>
            <p:cNvPr id="2120" name="Google Shape;2120;p23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1" name="Google Shape;2121;p23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2" name="Google Shape;2122;p23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3" name="Google Shape;2123;p23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4" name="Google Shape;2124;p23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5" name="Google Shape;2125;p23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6" name="Google Shape;2126;p23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7" name="Google Shape;2127;p23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8" name="Google Shape;2128;p23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9" name="Google Shape;2129;p23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0" name="Google Shape;2130;p23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1" name="Google Shape;2131;p23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2" name="Google Shape;2132;p23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3" name="Google Shape;2133;p23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4" name="Google Shape;2134;p23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35" name="Google Shape;2135;p23"/>
          <p:cNvGrpSpPr/>
          <p:nvPr/>
        </p:nvGrpSpPr>
        <p:grpSpPr>
          <a:xfrm>
            <a:off x="384470" y="4253812"/>
            <a:ext cx="411153" cy="410019"/>
            <a:chOff x="2601030" y="2721166"/>
            <a:chExt cx="358773" cy="357783"/>
          </a:xfrm>
        </p:grpSpPr>
        <p:sp>
          <p:nvSpPr>
            <p:cNvPr id="2136" name="Google Shape;2136;p23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7" name="Google Shape;2137;p23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8" name="Google Shape;2138;p23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9" name="Google Shape;2139;p23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0" name="Google Shape;2140;p23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1" name="Google Shape;2141;p23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2" name="Google Shape;2142;p23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3" name="Google Shape;2143;p23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44" name="Google Shape;2144;p23"/>
          <p:cNvGrpSpPr/>
          <p:nvPr/>
        </p:nvGrpSpPr>
        <p:grpSpPr>
          <a:xfrm flipH="1">
            <a:off x="370784" y="4974709"/>
            <a:ext cx="262288" cy="333313"/>
            <a:chOff x="2079424" y="521748"/>
            <a:chExt cx="228873" cy="290850"/>
          </a:xfrm>
        </p:grpSpPr>
        <p:sp>
          <p:nvSpPr>
            <p:cNvPr id="2145" name="Google Shape;2145;p23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6" name="Google Shape;2146;p23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7" name="Google Shape;2147;p23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48" name="Google Shape;2148;p23"/>
          <p:cNvGrpSpPr/>
          <p:nvPr/>
        </p:nvGrpSpPr>
        <p:grpSpPr>
          <a:xfrm>
            <a:off x="320908" y="5719902"/>
            <a:ext cx="768416" cy="771863"/>
            <a:chOff x="1889565" y="-3382437"/>
            <a:chExt cx="670520" cy="673527"/>
          </a:xfrm>
        </p:grpSpPr>
        <p:sp>
          <p:nvSpPr>
            <p:cNvPr id="2149" name="Google Shape;2149;p23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0" name="Google Shape;2150;p23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1" name="Google Shape;2151;p23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2" name="Google Shape;2152;p23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3" name="Google Shape;2153;p23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54" name="Google Shape;2154;p23"/>
          <p:cNvGrpSpPr/>
          <p:nvPr/>
        </p:nvGrpSpPr>
        <p:grpSpPr>
          <a:xfrm>
            <a:off x="1191736" y="5503576"/>
            <a:ext cx="147765" cy="147765"/>
            <a:chOff x="794923" y="2795124"/>
            <a:chExt cx="128941" cy="128941"/>
          </a:xfrm>
        </p:grpSpPr>
        <p:sp>
          <p:nvSpPr>
            <p:cNvPr id="2155" name="Google Shape;2155;p23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6" name="Google Shape;2156;p23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57" name="Google Shape;2157;p23"/>
          <p:cNvGrpSpPr/>
          <p:nvPr/>
        </p:nvGrpSpPr>
        <p:grpSpPr>
          <a:xfrm rot="5400000" flipH="1">
            <a:off x="1349526" y="5825232"/>
            <a:ext cx="639057" cy="639057"/>
            <a:chOff x="3560335" y="-646412"/>
            <a:chExt cx="557642" cy="557642"/>
          </a:xfrm>
        </p:grpSpPr>
        <p:sp>
          <p:nvSpPr>
            <p:cNvPr id="2158" name="Google Shape;2158;p23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9" name="Google Shape;2159;p23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0" name="Google Shape;2160;p23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1" name="Google Shape;2161;p23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2" name="Google Shape;2162;p23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3" name="Google Shape;2163;p23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4" name="Google Shape;2164;p23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5" name="Google Shape;2165;p23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6" name="Google Shape;2166;p23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67" name="Google Shape;2167;p23"/>
          <p:cNvGrpSpPr/>
          <p:nvPr/>
        </p:nvGrpSpPr>
        <p:grpSpPr>
          <a:xfrm>
            <a:off x="745386" y="492912"/>
            <a:ext cx="411153" cy="410019"/>
            <a:chOff x="2601030" y="2721166"/>
            <a:chExt cx="358773" cy="357783"/>
          </a:xfrm>
        </p:grpSpPr>
        <p:sp>
          <p:nvSpPr>
            <p:cNvPr id="2168" name="Google Shape;2168;p23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9" name="Google Shape;2169;p23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0" name="Google Shape;2170;p23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1" name="Google Shape;2171;p23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2" name="Google Shape;2172;p23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3" name="Google Shape;2173;p23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4" name="Google Shape;2174;p23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5" name="Google Shape;2175;p23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76" name="Google Shape;2176;p23"/>
          <p:cNvGrpSpPr/>
          <p:nvPr/>
        </p:nvGrpSpPr>
        <p:grpSpPr>
          <a:xfrm>
            <a:off x="10189967" y="322952"/>
            <a:ext cx="267605" cy="267565"/>
            <a:chOff x="6886110" y="773687"/>
            <a:chExt cx="249074" cy="249037"/>
          </a:xfrm>
        </p:grpSpPr>
        <p:sp>
          <p:nvSpPr>
            <p:cNvPr id="2177" name="Google Shape;2177;p23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8" name="Google Shape;2178;p23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9" name="Google Shape;2179;p23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0" name="Google Shape;2180;p23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1" name="Google Shape;2181;p23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2" name="Google Shape;2182;p23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3" name="Google Shape;2183;p23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4" name="Google Shape;2184;p23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85" name="Google Shape;2185;p23"/>
          <p:cNvGrpSpPr/>
          <p:nvPr/>
        </p:nvGrpSpPr>
        <p:grpSpPr>
          <a:xfrm>
            <a:off x="11295291" y="359505"/>
            <a:ext cx="440901" cy="676843"/>
            <a:chOff x="1603769" y="107044"/>
            <a:chExt cx="384731" cy="590613"/>
          </a:xfrm>
        </p:grpSpPr>
        <p:sp>
          <p:nvSpPr>
            <p:cNvPr id="2186" name="Google Shape;2186;p23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7" name="Google Shape;2187;p23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8" name="Google Shape;2188;p23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9" name="Google Shape;2189;p23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0" name="Google Shape;2190;p23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1" name="Google Shape;2191;p23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2" name="Google Shape;2192;p23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93" name="Google Shape;2193;p23"/>
          <p:cNvGrpSpPr/>
          <p:nvPr/>
        </p:nvGrpSpPr>
        <p:grpSpPr>
          <a:xfrm>
            <a:off x="11632296" y="2130492"/>
            <a:ext cx="147765" cy="147765"/>
            <a:chOff x="794923" y="2795124"/>
            <a:chExt cx="128941" cy="128941"/>
          </a:xfrm>
        </p:grpSpPr>
        <p:sp>
          <p:nvSpPr>
            <p:cNvPr id="2194" name="Google Shape;2194;p23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5" name="Google Shape;2195;p23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96" name="Google Shape;2196;p23"/>
          <p:cNvGrpSpPr/>
          <p:nvPr/>
        </p:nvGrpSpPr>
        <p:grpSpPr>
          <a:xfrm>
            <a:off x="11090328" y="1164426"/>
            <a:ext cx="768416" cy="771863"/>
            <a:chOff x="1889565" y="-3382437"/>
            <a:chExt cx="670520" cy="673527"/>
          </a:xfrm>
        </p:grpSpPr>
        <p:sp>
          <p:nvSpPr>
            <p:cNvPr id="2197" name="Google Shape;2197;p23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8" name="Google Shape;2198;p23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9" name="Google Shape;2199;p23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0" name="Google Shape;2200;p23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1" name="Google Shape;2201;p23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02" name="Google Shape;2202;p23"/>
          <p:cNvGrpSpPr/>
          <p:nvPr/>
        </p:nvGrpSpPr>
        <p:grpSpPr>
          <a:xfrm>
            <a:off x="10762472" y="465254"/>
            <a:ext cx="270273" cy="663097"/>
            <a:chOff x="6219428" y="3871144"/>
            <a:chExt cx="235841" cy="578619"/>
          </a:xfrm>
        </p:grpSpPr>
        <p:sp>
          <p:nvSpPr>
            <p:cNvPr id="2203" name="Google Shape;2203;p23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4" name="Google Shape;2204;p23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5" name="Google Shape;2205;p23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06" name="Google Shape;2206;p23"/>
          <p:cNvGrpSpPr/>
          <p:nvPr/>
        </p:nvGrpSpPr>
        <p:grpSpPr>
          <a:xfrm>
            <a:off x="11035460" y="5939763"/>
            <a:ext cx="411153" cy="410019"/>
            <a:chOff x="2601030" y="2721166"/>
            <a:chExt cx="358773" cy="357783"/>
          </a:xfrm>
        </p:grpSpPr>
        <p:sp>
          <p:nvSpPr>
            <p:cNvPr id="2207" name="Google Shape;2207;p23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8" name="Google Shape;2208;p23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9" name="Google Shape;2209;p23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0" name="Google Shape;2210;p23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1" name="Google Shape;2211;p23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2" name="Google Shape;2212;p23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3" name="Google Shape;2213;p23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4" name="Google Shape;2214;p23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2582344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24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17" name="Google Shape;2217;p24"/>
          <p:cNvSpPr txBox="1">
            <a:spLocks noGrp="1"/>
          </p:cNvSpPr>
          <p:nvPr>
            <p:ph type="title"/>
          </p:nvPr>
        </p:nvSpPr>
        <p:spPr>
          <a:xfrm>
            <a:off x="3982200" y="719333"/>
            <a:ext cx="42276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18" name="Google Shape;2218;p24"/>
          <p:cNvSpPr txBox="1">
            <a:spLocks noGrp="1"/>
          </p:cNvSpPr>
          <p:nvPr>
            <p:ph type="subTitle" idx="1"/>
          </p:nvPr>
        </p:nvSpPr>
        <p:spPr>
          <a:xfrm>
            <a:off x="849367" y="2909100"/>
            <a:ext cx="30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19" name="Google Shape;2219;p24"/>
          <p:cNvSpPr txBox="1">
            <a:spLocks noGrp="1"/>
          </p:cNvSpPr>
          <p:nvPr>
            <p:ph type="subTitle" idx="2"/>
          </p:nvPr>
        </p:nvSpPr>
        <p:spPr>
          <a:xfrm>
            <a:off x="4568200" y="2909100"/>
            <a:ext cx="30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20" name="Google Shape;2220;p24"/>
          <p:cNvSpPr txBox="1">
            <a:spLocks noGrp="1"/>
          </p:cNvSpPr>
          <p:nvPr>
            <p:ph type="subTitle" idx="3"/>
          </p:nvPr>
        </p:nvSpPr>
        <p:spPr>
          <a:xfrm>
            <a:off x="8287033" y="2909100"/>
            <a:ext cx="30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21" name="Google Shape;2221;p24"/>
          <p:cNvSpPr txBox="1">
            <a:spLocks noGrp="1"/>
          </p:cNvSpPr>
          <p:nvPr>
            <p:ph type="subTitle" idx="4"/>
          </p:nvPr>
        </p:nvSpPr>
        <p:spPr>
          <a:xfrm>
            <a:off x="849367" y="5381167"/>
            <a:ext cx="30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22" name="Google Shape;2222;p24"/>
          <p:cNvSpPr txBox="1">
            <a:spLocks noGrp="1"/>
          </p:cNvSpPr>
          <p:nvPr>
            <p:ph type="subTitle" idx="5"/>
          </p:nvPr>
        </p:nvSpPr>
        <p:spPr>
          <a:xfrm>
            <a:off x="4568200" y="5381167"/>
            <a:ext cx="30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23" name="Google Shape;2223;p24"/>
          <p:cNvSpPr txBox="1">
            <a:spLocks noGrp="1"/>
          </p:cNvSpPr>
          <p:nvPr>
            <p:ph type="subTitle" idx="6"/>
          </p:nvPr>
        </p:nvSpPr>
        <p:spPr>
          <a:xfrm>
            <a:off x="8287033" y="5381167"/>
            <a:ext cx="30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224" name="Google Shape;2224;p24"/>
          <p:cNvGrpSpPr/>
          <p:nvPr/>
        </p:nvGrpSpPr>
        <p:grpSpPr>
          <a:xfrm>
            <a:off x="533036" y="5939761"/>
            <a:ext cx="411153" cy="410019"/>
            <a:chOff x="2601030" y="2721166"/>
            <a:chExt cx="358773" cy="357783"/>
          </a:xfrm>
        </p:grpSpPr>
        <p:sp>
          <p:nvSpPr>
            <p:cNvPr id="2225" name="Google Shape;2225;p24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6" name="Google Shape;2226;p24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7" name="Google Shape;2227;p24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8" name="Google Shape;2228;p24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9" name="Google Shape;2229;p24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0" name="Google Shape;2230;p24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1" name="Google Shape;2231;p24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2" name="Google Shape;2232;p24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33" name="Google Shape;2233;p24"/>
          <p:cNvGrpSpPr/>
          <p:nvPr/>
        </p:nvGrpSpPr>
        <p:grpSpPr>
          <a:xfrm>
            <a:off x="11444242" y="6144778"/>
            <a:ext cx="267605" cy="267565"/>
            <a:chOff x="6886110" y="773687"/>
            <a:chExt cx="249074" cy="249037"/>
          </a:xfrm>
        </p:grpSpPr>
        <p:sp>
          <p:nvSpPr>
            <p:cNvPr id="2234" name="Google Shape;2234;p24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5" name="Google Shape;2235;p24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6" name="Google Shape;2236;p24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7" name="Google Shape;2237;p24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8" name="Google Shape;2238;p24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9" name="Google Shape;2239;p24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0" name="Google Shape;2240;p24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1" name="Google Shape;2241;p24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42" name="Google Shape;2242;p24"/>
          <p:cNvGrpSpPr/>
          <p:nvPr/>
        </p:nvGrpSpPr>
        <p:grpSpPr>
          <a:xfrm>
            <a:off x="10804939" y="745144"/>
            <a:ext cx="956364" cy="1001045"/>
            <a:chOff x="3153626" y="-2653955"/>
            <a:chExt cx="834426" cy="873411"/>
          </a:xfrm>
        </p:grpSpPr>
        <p:sp>
          <p:nvSpPr>
            <p:cNvPr id="2243" name="Google Shape;2243;p24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4" name="Google Shape;2244;p24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5" name="Google Shape;2245;p24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6" name="Google Shape;2246;p24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7" name="Google Shape;2247;p24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8" name="Google Shape;2248;p24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9" name="Google Shape;2249;p24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50" name="Google Shape;2250;p24"/>
          <p:cNvGrpSpPr/>
          <p:nvPr/>
        </p:nvGrpSpPr>
        <p:grpSpPr>
          <a:xfrm>
            <a:off x="11618359" y="1919059"/>
            <a:ext cx="222199" cy="223333"/>
            <a:chOff x="3407917" y="-1400250"/>
            <a:chExt cx="193891" cy="194881"/>
          </a:xfrm>
        </p:grpSpPr>
        <p:sp>
          <p:nvSpPr>
            <p:cNvPr id="2251" name="Google Shape;2251;p24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2" name="Google Shape;2252;p24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3" name="Google Shape;2253;p24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4" name="Google Shape;2254;p24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5" name="Google Shape;2255;p24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6" name="Google Shape;2256;p24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7" name="Google Shape;2257;p24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8" name="Google Shape;2258;p24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59" name="Google Shape;2259;p24"/>
          <p:cNvGrpSpPr/>
          <p:nvPr/>
        </p:nvGrpSpPr>
        <p:grpSpPr>
          <a:xfrm>
            <a:off x="10341669" y="225559"/>
            <a:ext cx="768416" cy="771863"/>
            <a:chOff x="1889565" y="-3382437"/>
            <a:chExt cx="670520" cy="673527"/>
          </a:xfrm>
        </p:grpSpPr>
        <p:sp>
          <p:nvSpPr>
            <p:cNvPr id="2260" name="Google Shape;2260;p24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1" name="Google Shape;2261;p24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2" name="Google Shape;2262;p24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3" name="Google Shape;2263;p24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4" name="Google Shape;2264;p24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65" name="Google Shape;2265;p24"/>
          <p:cNvGrpSpPr/>
          <p:nvPr/>
        </p:nvGrpSpPr>
        <p:grpSpPr>
          <a:xfrm>
            <a:off x="11598331" y="642486"/>
            <a:ext cx="262288" cy="333313"/>
            <a:chOff x="2079424" y="521748"/>
            <a:chExt cx="228873" cy="290850"/>
          </a:xfrm>
        </p:grpSpPr>
        <p:sp>
          <p:nvSpPr>
            <p:cNvPr id="2266" name="Google Shape;2266;p24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7" name="Google Shape;2267;p24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8" name="Google Shape;2268;p24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69" name="Google Shape;2269;p24"/>
          <p:cNvGrpSpPr/>
          <p:nvPr/>
        </p:nvGrpSpPr>
        <p:grpSpPr>
          <a:xfrm>
            <a:off x="10004460" y="338683"/>
            <a:ext cx="147765" cy="147765"/>
            <a:chOff x="794923" y="2795124"/>
            <a:chExt cx="128941" cy="128941"/>
          </a:xfrm>
        </p:grpSpPr>
        <p:sp>
          <p:nvSpPr>
            <p:cNvPr id="2270" name="Google Shape;2270;p24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1" name="Google Shape;2271;p24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72" name="Google Shape;2272;p24"/>
          <p:cNvGrpSpPr/>
          <p:nvPr/>
        </p:nvGrpSpPr>
        <p:grpSpPr>
          <a:xfrm rot="10800000">
            <a:off x="998536" y="300008"/>
            <a:ext cx="639057" cy="639057"/>
            <a:chOff x="3560335" y="-646412"/>
            <a:chExt cx="557642" cy="557642"/>
          </a:xfrm>
        </p:grpSpPr>
        <p:sp>
          <p:nvSpPr>
            <p:cNvPr id="2273" name="Google Shape;2273;p24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4" name="Google Shape;2274;p24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5" name="Google Shape;2275;p24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6" name="Google Shape;2276;p24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7" name="Google Shape;2277;p24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8" name="Google Shape;2278;p24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9" name="Google Shape;2279;p24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0" name="Google Shape;2280;p24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1" name="Google Shape;2281;p24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82" name="Google Shape;2282;p24"/>
          <p:cNvGrpSpPr/>
          <p:nvPr/>
        </p:nvGrpSpPr>
        <p:grpSpPr>
          <a:xfrm>
            <a:off x="489743" y="474600"/>
            <a:ext cx="727229" cy="888656"/>
            <a:chOff x="2859835" y="2776139"/>
            <a:chExt cx="634581" cy="775442"/>
          </a:xfrm>
        </p:grpSpPr>
        <p:sp>
          <p:nvSpPr>
            <p:cNvPr id="2283" name="Google Shape;2283;p24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4" name="Google Shape;2284;p24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5" name="Google Shape;2285;p24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86" name="Google Shape;2286;p24"/>
          <p:cNvGrpSpPr/>
          <p:nvPr/>
        </p:nvGrpSpPr>
        <p:grpSpPr>
          <a:xfrm>
            <a:off x="371599" y="1522830"/>
            <a:ext cx="440901" cy="676843"/>
            <a:chOff x="1603769" y="107044"/>
            <a:chExt cx="384731" cy="590613"/>
          </a:xfrm>
        </p:grpSpPr>
        <p:sp>
          <p:nvSpPr>
            <p:cNvPr id="2287" name="Google Shape;2287;p24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8" name="Google Shape;2288;p24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9" name="Google Shape;2289;p24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0" name="Google Shape;2290;p24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1" name="Google Shape;2291;p24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2" name="Google Shape;2292;p24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3" name="Google Shape;2293;p24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294" name="Google Shape;2294;p24"/>
          <p:cNvSpPr/>
          <p:nvPr/>
        </p:nvSpPr>
        <p:spPr>
          <a:xfrm>
            <a:off x="1853284" y="328900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295" name="Google Shape;2295;p24"/>
          <p:cNvGrpSpPr/>
          <p:nvPr/>
        </p:nvGrpSpPr>
        <p:grpSpPr>
          <a:xfrm>
            <a:off x="1394592" y="1162025"/>
            <a:ext cx="211899" cy="270316"/>
            <a:chOff x="2947570" y="-1075969"/>
            <a:chExt cx="184903" cy="235878"/>
          </a:xfrm>
        </p:grpSpPr>
        <p:sp>
          <p:nvSpPr>
            <p:cNvPr id="2296" name="Google Shape;2296;p24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7" name="Google Shape;2297;p24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8" name="Google Shape;2298;p24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84910040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25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01" name="Google Shape;2301;p25"/>
          <p:cNvSpPr txBox="1">
            <a:spLocks noGrp="1"/>
          </p:cNvSpPr>
          <p:nvPr>
            <p:ph type="title"/>
          </p:nvPr>
        </p:nvSpPr>
        <p:spPr>
          <a:xfrm>
            <a:off x="3530200" y="719333"/>
            <a:ext cx="51316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02" name="Google Shape;2302;p25"/>
          <p:cNvSpPr txBox="1">
            <a:spLocks noGrp="1"/>
          </p:cNvSpPr>
          <p:nvPr>
            <p:ph type="subTitle" idx="1"/>
          </p:nvPr>
        </p:nvSpPr>
        <p:spPr>
          <a:xfrm>
            <a:off x="3352000" y="3737129"/>
            <a:ext cx="5488000" cy="11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303" name="Google Shape;2303;p25"/>
          <p:cNvGrpSpPr/>
          <p:nvPr/>
        </p:nvGrpSpPr>
        <p:grpSpPr>
          <a:xfrm rot="1800071" flipH="1">
            <a:off x="790777" y="627144"/>
            <a:ext cx="956329" cy="1001009"/>
            <a:chOff x="3153626" y="-2653955"/>
            <a:chExt cx="834426" cy="873411"/>
          </a:xfrm>
        </p:grpSpPr>
        <p:sp>
          <p:nvSpPr>
            <p:cNvPr id="2304" name="Google Shape;2304;p25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5" name="Google Shape;2305;p25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6" name="Google Shape;2306;p25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7" name="Google Shape;2307;p25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8" name="Google Shape;2308;p25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9" name="Google Shape;2309;p25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0" name="Google Shape;2310;p25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311" name="Google Shape;2311;p25"/>
          <p:cNvSpPr/>
          <p:nvPr/>
        </p:nvSpPr>
        <p:spPr>
          <a:xfrm rot="5400000" flipH="1">
            <a:off x="897675" y="1867921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312" name="Google Shape;2312;p25"/>
          <p:cNvGrpSpPr/>
          <p:nvPr/>
        </p:nvGrpSpPr>
        <p:grpSpPr>
          <a:xfrm rot="5400000" flipH="1">
            <a:off x="2623447" y="396047"/>
            <a:ext cx="222199" cy="223333"/>
            <a:chOff x="3407917" y="-1400250"/>
            <a:chExt cx="193891" cy="194881"/>
          </a:xfrm>
        </p:grpSpPr>
        <p:sp>
          <p:nvSpPr>
            <p:cNvPr id="2313" name="Google Shape;2313;p25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4" name="Google Shape;2314;p25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5" name="Google Shape;2315;p25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6" name="Google Shape;2316;p25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7" name="Google Shape;2317;p25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8" name="Google Shape;2318;p25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9" name="Google Shape;2319;p25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0" name="Google Shape;2320;p25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21" name="Google Shape;2321;p25"/>
          <p:cNvGrpSpPr/>
          <p:nvPr/>
        </p:nvGrpSpPr>
        <p:grpSpPr>
          <a:xfrm rot="5400000" flipH="1">
            <a:off x="387449" y="318398"/>
            <a:ext cx="768416" cy="771863"/>
            <a:chOff x="1889565" y="-3382437"/>
            <a:chExt cx="670520" cy="673527"/>
          </a:xfrm>
        </p:grpSpPr>
        <p:sp>
          <p:nvSpPr>
            <p:cNvPr id="2322" name="Google Shape;2322;p25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3" name="Google Shape;2323;p25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4" name="Google Shape;2324;p25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5" name="Google Shape;2325;p25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6" name="Google Shape;2326;p25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27" name="Google Shape;2327;p25"/>
          <p:cNvGrpSpPr/>
          <p:nvPr/>
        </p:nvGrpSpPr>
        <p:grpSpPr>
          <a:xfrm rot="5400000" flipH="1">
            <a:off x="1466977" y="176449"/>
            <a:ext cx="270273" cy="663097"/>
            <a:chOff x="6219428" y="3871144"/>
            <a:chExt cx="235841" cy="578619"/>
          </a:xfrm>
        </p:grpSpPr>
        <p:sp>
          <p:nvSpPr>
            <p:cNvPr id="2328" name="Google Shape;2328;p25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9" name="Google Shape;2329;p25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0" name="Google Shape;2330;p25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31" name="Google Shape;2331;p25"/>
          <p:cNvGrpSpPr/>
          <p:nvPr/>
        </p:nvGrpSpPr>
        <p:grpSpPr>
          <a:xfrm rot="5400000" flipH="1">
            <a:off x="1945261" y="654990"/>
            <a:ext cx="262288" cy="333313"/>
            <a:chOff x="2079424" y="521748"/>
            <a:chExt cx="228873" cy="290850"/>
          </a:xfrm>
        </p:grpSpPr>
        <p:sp>
          <p:nvSpPr>
            <p:cNvPr id="2332" name="Google Shape;2332;p25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3" name="Google Shape;2333;p25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4" name="Google Shape;2334;p25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35" name="Google Shape;2335;p25"/>
          <p:cNvGrpSpPr/>
          <p:nvPr/>
        </p:nvGrpSpPr>
        <p:grpSpPr>
          <a:xfrm rot="10800000" flipH="1">
            <a:off x="344326" y="1483405"/>
            <a:ext cx="639057" cy="639057"/>
            <a:chOff x="3560335" y="-646412"/>
            <a:chExt cx="557642" cy="557642"/>
          </a:xfrm>
        </p:grpSpPr>
        <p:sp>
          <p:nvSpPr>
            <p:cNvPr id="2336" name="Google Shape;2336;p25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7" name="Google Shape;2337;p25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8" name="Google Shape;2338;p25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9" name="Google Shape;2339;p25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0" name="Google Shape;2340;p25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1" name="Google Shape;2341;p25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2" name="Google Shape;2342;p25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3" name="Google Shape;2343;p25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4" name="Google Shape;2344;p25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45" name="Google Shape;2345;p25"/>
          <p:cNvGrpSpPr/>
          <p:nvPr/>
        </p:nvGrpSpPr>
        <p:grpSpPr>
          <a:xfrm rot="5400000" flipH="1">
            <a:off x="1671567" y="1140879"/>
            <a:ext cx="147765" cy="147765"/>
            <a:chOff x="794923" y="2795124"/>
            <a:chExt cx="128941" cy="128941"/>
          </a:xfrm>
        </p:grpSpPr>
        <p:sp>
          <p:nvSpPr>
            <p:cNvPr id="2346" name="Google Shape;2346;p25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7" name="Google Shape;2347;p25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48" name="Google Shape;2348;p25"/>
          <p:cNvGrpSpPr/>
          <p:nvPr/>
        </p:nvGrpSpPr>
        <p:grpSpPr>
          <a:xfrm flipH="1">
            <a:off x="10944734" y="5453000"/>
            <a:ext cx="727229" cy="888656"/>
            <a:chOff x="2859835" y="2776139"/>
            <a:chExt cx="634581" cy="775442"/>
          </a:xfrm>
        </p:grpSpPr>
        <p:sp>
          <p:nvSpPr>
            <p:cNvPr id="2349" name="Google Shape;2349;p25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0" name="Google Shape;2350;p25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1" name="Google Shape;2351;p25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52" name="Google Shape;2352;p25"/>
          <p:cNvGrpSpPr/>
          <p:nvPr/>
        </p:nvGrpSpPr>
        <p:grpSpPr>
          <a:xfrm flipH="1">
            <a:off x="10603947" y="5307305"/>
            <a:ext cx="440901" cy="676843"/>
            <a:chOff x="1603769" y="107044"/>
            <a:chExt cx="384731" cy="590613"/>
          </a:xfrm>
        </p:grpSpPr>
        <p:sp>
          <p:nvSpPr>
            <p:cNvPr id="2353" name="Google Shape;2353;p25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4" name="Google Shape;2354;p25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5" name="Google Shape;2355;p25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6" name="Google Shape;2356;p25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7" name="Google Shape;2357;p25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8" name="Google Shape;2358;p25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9" name="Google Shape;2359;p25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360" name="Google Shape;2360;p25"/>
          <p:cNvSpPr/>
          <p:nvPr/>
        </p:nvSpPr>
        <p:spPr>
          <a:xfrm flipH="1">
            <a:off x="10230504" y="5307300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1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361" name="Google Shape;2361;p25"/>
          <p:cNvGrpSpPr/>
          <p:nvPr/>
        </p:nvGrpSpPr>
        <p:grpSpPr>
          <a:xfrm flipH="1">
            <a:off x="11548062" y="5660746"/>
            <a:ext cx="147765" cy="147765"/>
            <a:chOff x="794923" y="2795124"/>
            <a:chExt cx="128941" cy="128941"/>
          </a:xfrm>
        </p:grpSpPr>
        <p:sp>
          <p:nvSpPr>
            <p:cNvPr id="2362" name="Google Shape;2362;p25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3" name="Google Shape;2363;p25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64" name="Google Shape;2364;p25"/>
          <p:cNvGrpSpPr/>
          <p:nvPr/>
        </p:nvGrpSpPr>
        <p:grpSpPr>
          <a:xfrm flipH="1">
            <a:off x="9835010" y="5842065"/>
            <a:ext cx="639057" cy="639057"/>
            <a:chOff x="3560335" y="-646412"/>
            <a:chExt cx="557642" cy="557642"/>
          </a:xfrm>
        </p:grpSpPr>
        <p:sp>
          <p:nvSpPr>
            <p:cNvPr id="2365" name="Google Shape;2365;p25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6" name="Google Shape;2366;p25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7" name="Google Shape;2367;p25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8" name="Google Shape;2368;p25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9" name="Google Shape;2369;p25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0" name="Google Shape;2370;p25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1" name="Google Shape;2371;p25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2" name="Google Shape;2372;p25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3" name="Google Shape;2373;p25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74" name="Google Shape;2374;p25"/>
          <p:cNvGrpSpPr/>
          <p:nvPr/>
        </p:nvGrpSpPr>
        <p:grpSpPr>
          <a:xfrm rot="5400000" flipH="1">
            <a:off x="11025733" y="4301118"/>
            <a:ext cx="768416" cy="771863"/>
            <a:chOff x="1889565" y="-3382437"/>
            <a:chExt cx="670520" cy="673527"/>
          </a:xfrm>
        </p:grpSpPr>
        <p:sp>
          <p:nvSpPr>
            <p:cNvPr id="2375" name="Google Shape;2375;p25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6" name="Google Shape;2376;p25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7" name="Google Shape;2377;p25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8" name="Google Shape;2378;p25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9" name="Google Shape;2379;p25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80" name="Google Shape;2380;p25"/>
          <p:cNvGrpSpPr/>
          <p:nvPr/>
        </p:nvGrpSpPr>
        <p:grpSpPr>
          <a:xfrm>
            <a:off x="11107242" y="585562"/>
            <a:ext cx="267605" cy="267565"/>
            <a:chOff x="6886110" y="773687"/>
            <a:chExt cx="249074" cy="249037"/>
          </a:xfrm>
        </p:grpSpPr>
        <p:sp>
          <p:nvSpPr>
            <p:cNvPr id="2381" name="Google Shape;2381;p25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2" name="Google Shape;2382;p25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3" name="Google Shape;2383;p25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4" name="Google Shape;2384;p25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5" name="Google Shape;2385;p25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6" name="Google Shape;2386;p25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7" name="Google Shape;2387;p25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8" name="Google Shape;2388;p25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89" name="Google Shape;2389;p25"/>
          <p:cNvGrpSpPr/>
          <p:nvPr/>
        </p:nvGrpSpPr>
        <p:grpSpPr>
          <a:xfrm>
            <a:off x="745386" y="5939761"/>
            <a:ext cx="411153" cy="410019"/>
            <a:chOff x="2601030" y="2721166"/>
            <a:chExt cx="358773" cy="357783"/>
          </a:xfrm>
        </p:grpSpPr>
        <p:sp>
          <p:nvSpPr>
            <p:cNvPr id="2390" name="Google Shape;2390;p25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1" name="Google Shape;2391;p25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2" name="Google Shape;2392;p25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3" name="Google Shape;2393;p25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4" name="Google Shape;2394;p25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5" name="Google Shape;2395;p25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6" name="Google Shape;2396;p25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7" name="Google Shape;2397;p25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771704296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26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00" name="Google Shape;2400;p26"/>
          <p:cNvSpPr txBox="1">
            <a:spLocks noGrp="1"/>
          </p:cNvSpPr>
          <p:nvPr>
            <p:ph type="subTitle" idx="1"/>
          </p:nvPr>
        </p:nvSpPr>
        <p:spPr>
          <a:xfrm>
            <a:off x="3810000" y="2250984"/>
            <a:ext cx="4572000" cy="16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01" name="Google Shape;2401;p26"/>
          <p:cNvSpPr txBox="1">
            <a:spLocks noGrp="1"/>
          </p:cNvSpPr>
          <p:nvPr>
            <p:ph type="ctrTitle"/>
          </p:nvPr>
        </p:nvSpPr>
        <p:spPr>
          <a:xfrm>
            <a:off x="3217400" y="719332"/>
            <a:ext cx="57572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9600">
                <a:solidFill>
                  <a:schemeClr val="accent3"/>
                </a:solidFill>
              </a:defRPr>
            </a:lvl1pPr>
            <a:lvl2pPr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2pPr>
            <a:lvl3pPr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3pPr>
            <a:lvl4pPr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4pPr>
            <a:lvl5pPr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5pPr>
            <a:lvl6pPr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6pPr>
            <a:lvl7pPr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7pPr>
            <a:lvl8pPr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8pPr>
            <a:lvl9pPr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02" name="Google Shape;2402;p26"/>
          <p:cNvSpPr txBox="1"/>
          <p:nvPr/>
        </p:nvSpPr>
        <p:spPr>
          <a:xfrm>
            <a:off x="3609000" y="5001367"/>
            <a:ext cx="4974000" cy="8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CREDITS</a:t>
            </a:r>
            <a:r>
              <a:rPr lang="en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: This presentation template was created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403" name="Google Shape;2403;p26"/>
          <p:cNvGrpSpPr/>
          <p:nvPr/>
        </p:nvGrpSpPr>
        <p:grpSpPr>
          <a:xfrm>
            <a:off x="1028362" y="5267516"/>
            <a:ext cx="1000671" cy="1223153"/>
            <a:chOff x="794919" y="4014442"/>
            <a:chExt cx="750503" cy="917365"/>
          </a:xfrm>
        </p:grpSpPr>
        <p:sp>
          <p:nvSpPr>
            <p:cNvPr id="2404" name="Google Shape;2404;p26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5" name="Google Shape;2405;p26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6" name="Google Shape;2406;p26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07" name="Google Shape;2407;p26"/>
          <p:cNvGrpSpPr/>
          <p:nvPr/>
        </p:nvGrpSpPr>
        <p:grpSpPr>
          <a:xfrm>
            <a:off x="1006810" y="4642499"/>
            <a:ext cx="281156" cy="1040640"/>
            <a:chOff x="2419167" y="1286206"/>
            <a:chExt cx="210867" cy="780480"/>
          </a:xfrm>
        </p:grpSpPr>
        <p:sp>
          <p:nvSpPr>
            <p:cNvPr id="2408" name="Google Shape;2408;p26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9" name="Google Shape;2409;p26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0" name="Google Shape;2410;p26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1" name="Google Shape;2411;p26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2" name="Google Shape;2412;p26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3" name="Google Shape;2413;p26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4" name="Google Shape;2414;p26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5" name="Google Shape;2415;p26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6" name="Google Shape;2416;p26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7" name="Google Shape;2417;p26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8" name="Google Shape;2418;p26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9" name="Google Shape;2419;p26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0" name="Google Shape;2420;p26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1" name="Google Shape;2421;p26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2" name="Google Shape;2422;p26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23" name="Google Shape;2423;p26"/>
          <p:cNvGrpSpPr/>
          <p:nvPr/>
        </p:nvGrpSpPr>
        <p:grpSpPr>
          <a:xfrm>
            <a:off x="393899" y="5558027"/>
            <a:ext cx="679565" cy="746165"/>
            <a:chOff x="1693693" y="-2602979"/>
            <a:chExt cx="509674" cy="559624"/>
          </a:xfrm>
        </p:grpSpPr>
        <p:sp>
          <p:nvSpPr>
            <p:cNvPr id="2424" name="Google Shape;2424;p26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5" name="Google Shape;2425;p26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6" name="Google Shape;2426;p26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7" name="Google Shape;2427;p26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8" name="Google Shape;2428;p26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9" name="Google Shape;2429;p26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0" name="Google Shape;2430;p26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1" name="Google Shape;2431;p26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2" name="Google Shape;2432;p26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33" name="Google Shape;2433;p26"/>
          <p:cNvGrpSpPr/>
          <p:nvPr/>
        </p:nvGrpSpPr>
        <p:grpSpPr>
          <a:xfrm flipH="1">
            <a:off x="1374224" y="420017"/>
            <a:ext cx="808685" cy="988075"/>
            <a:chOff x="6180225" y="405175"/>
            <a:chExt cx="606514" cy="741056"/>
          </a:xfrm>
        </p:grpSpPr>
        <p:sp>
          <p:nvSpPr>
            <p:cNvPr id="2434" name="Google Shape;2434;p26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5" name="Google Shape;2435;p26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6" name="Google Shape;2436;p26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37" name="Google Shape;2437;p26"/>
          <p:cNvGrpSpPr/>
          <p:nvPr/>
        </p:nvGrpSpPr>
        <p:grpSpPr>
          <a:xfrm>
            <a:off x="400562" y="3797442"/>
            <a:ext cx="610231" cy="534293"/>
            <a:chOff x="299281" y="2848081"/>
            <a:chExt cx="457673" cy="400720"/>
          </a:xfrm>
        </p:grpSpPr>
        <p:sp>
          <p:nvSpPr>
            <p:cNvPr id="2438" name="Google Shape;2438;p26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9" name="Google Shape;2439;p26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40" name="Google Shape;2440;p26"/>
          <p:cNvGrpSpPr/>
          <p:nvPr/>
        </p:nvGrpSpPr>
        <p:grpSpPr>
          <a:xfrm>
            <a:off x="1061418" y="3726833"/>
            <a:ext cx="171921" cy="171921"/>
            <a:chOff x="794923" y="2795124"/>
            <a:chExt cx="128941" cy="128941"/>
          </a:xfrm>
        </p:grpSpPr>
        <p:sp>
          <p:nvSpPr>
            <p:cNvPr id="2441" name="Google Shape;2441;p26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2" name="Google Shape;2442;p26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43" name="Google Shape;2443;p26"/>
          <p:cNvGrpSpPr/>
          <p:nvPr/>
        </p:nvGrpSpPr>
        <p:grpSpPr>
          <a:xfrm>
            <a:off x="2540081" y="518116"/>
            <a:ext cx="403548" cy="402435"/>
            <a:chOff x="2601030" y="2721166"/>
            <a:chExt cx="358773" cy="357783"/>
          </a:xfrm>
        </p:grpSpPr>
        <p:sp>
          <p:nvSpPr>
            <p:cNvPr id="2444" name="Google Shape;2444;p26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5" name="Google Shape;2445;p26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6" name="Google Shape;2446;p26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7" name="Google Shape;2447;p26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8" name="Google Shape;2448;p26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9" name="Google Shape;2449;p26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0" name="Google Shape;2450;p26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1" name="Google Shape;2451;p26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52" name="Google Shape;2452;p26"/>
          <p:cNvGrpSpPr/>
          <p:nvPr/>
        </p:nvGrpSpPr>
        <p:grpSpPr>
          <a:xfrm flipH="1">
            <a:off x="351175" y="325416"/>
            <a:ext cx="1065061" cy="1084409"/>
            <a:chOff x="3411440" y="2423377"/>
            <a:chExt cx="991309" cy="1009316"/>
          </a:xfrm>
        </p:grpSpPr>
        <p:sp>
          <p:nvSpPr>
            <p:cNvPr id="2453" name="Google Shape;2453;p26"/>
            <p:cNvSpPr/>
            <p:nvPr/>
          </p:nvSpPr>
          <p:spPr>
            <a:xfrm>
              <a:off x="3411440" y="2423377"/>
              <a:ext cx="585623" cy="591601"/>
            </a:xfrm>
            <a:custGeom>
              <a:avLst/>
              <a:gdLst/>
              <a:ahLst/>
              <a:cxnLst/>
              <a:rect l="l" t="t" r="r" b="b"/>
              <a:pathLst>
                <a:path w="15969" h="16132" fill="none" extrusionOk="0">
                  <a:moveTo>
                    <a:pt x="15941" y="7930"/>
                  </a:moveTo>
                  <a:cubicBezTo>
                    <a:pt x="15941" y="12344"/>
                    <a:pt x="12399" y="15941"/>
                    <a:pt x="7985" y="16023"/>
                  </a:cubicBezTo>
                  <a:cubicBezTo>
                    <a:pt x="3598" y="16132"/>
                    <a:pt x="1" y="12589"/>
                    <a:pt x="1" y="8202"/>
                  </a:cubicBezTo>
                  <a:cubicBezTo>
                    <a:pt x="28" y="3788"/>
                    <a:pt x="3570" y="192"/>
                    <a:pt x="7985" y="110"/>
                  </a:cubicBezTo>
                  <a:cubicBezTo>
                    <a:pt x="12371" y="1"/>
                    <a:pt x="15968" y="3543"/>
                    <a:pt x="15941" y="793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4" name="Google Shape;2454;p26"/>
            <p:cNvSpPr/>
            <p:nvPr/>
          </p:nvSpPr>
          <p:spPr>
            <a:xfrm>
              <a:off x="3704241" y="2524303"/>
              <a:ext cx="192897" cy="191907"/>
            </a:xfrm>
            <a:custGeom>
              <a:avLst/>
              <a:gdLst/>
              <a:ahLst/>
              <a:cxnLst/>
              <a:rect l="l" t="t" r="r" b="b"/>
              <a:pathLst>
                <a:path w="5260" h="5233" fill="none" extrusionOk="0">
                  <a:moveTo>
                    <a:pt x="1" y="55"/>
                  </a:moveTo>
                  <a:cubicBezTo>
                    <a:pt x="2889" y="1"/>
                    <a:pt x="5259" y="2317"/>
                    <a:pt x="5259" y="5232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5" name="Google Shape;2455;p26"/>
            <p:cNvSpPr/>
            <p:nvPr/>
          </p:nvSpPr>
          <p:spPr>
            <a:xfrm>
              <a:off x="3959048" y="2992990"/>
              <a:ext cx="443701" cy="439703"/>
            </a:xfrm>
            <a:custGeom>
              <a:avLst/>
              <a:gdLst/>
              <a:ahLst/>
              <a:cxnLst/>
              <a:rect l="l" t="t" r="r" b="b"/>
              <a:pathLst>
                <a:path w="12099" h="11990" fill="none" extrusionOk="0">
                  <a:moveTo>
                    <a:pt x="11881" y="9428"/>
                  </a:moveTo>
                  <a:cubicBezTo>
                    <a:pt x="12099" y="9619"/>
                    <a:pt x="12099" y="9973"/>
                    <a:pt x="11881" y="10191"/>
                  </a:cubicBezTo>
                  <a:lnTo>
                    <a:pt x="10328" y="11771"/>
                  </a:lnTo>
                  <a:cubicBezTo>
                    <a:pt x="10137" y="11989"/>
                    <a:pt x="9783" y="11989"/>
                    <a:pt x="9565" y="11771"/>
                  </a:cubicBezTo>
                  <a:lnTo>
                    <a:pt x="219" y="2562"/>
                  </a:lnTo>
                  <a:cubicBezTo>
                    <a:pt x="1" y="2371"/>
                    <a:pt x="1" y="2017"/>
                    <a:pt x="219" y="1799"/>
                  </a:cubicBezTo>
                  <a:lnTo>
                    <a:pt x="1772" y="218"/>
                  </a:lnTo>
                  <a:cubicBezTo>
                    <a:pt x="1963" y="0"/>
                    <a:pt x="2317" y="0"/>
                    <a:pt x="2535" y="2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6" name="Google Shape;2456;p26"/>
            <p:cNvSpPr/>
            <p:nvPr/>
          </p:nvSpPr>
          <p:spPr>
            <a:xfrm>
              <a:off x="3897107" y="2935009"/>
              <a:ext cx="93955" cy="91975"/>
            </a:xfrm>
            <a:custGeom>
              <a:avLst/>
              <a:gdLst/>
              <a:ahLst/>
              <a:cxnLst/>
              <a:rect l="l" t="t" r="r" b="b"/>
              <a:pathLst>
                <a:path w="2562" h="2508" fill="none" extrusionOk="0">
                  <a:moveTo>
                    <a:pt x="2562" y="2508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57" name="Google Shape;2457;p26"/>
          <p:cNvGrpSpPr/>
          <p:nvPr/>
        </p:nvGrpSpPr>
        <p:grpSpPr>
          <a:xfrm flipH="1">
            <a:off x="383513" y="2302316"/>
            <a:ext cx="246537" cy="314504"/>
            <a:chOff x="2947570" y="-1075969"/>
            <a:chExt cx="184903" cy="235878"/>
          </a:xfrm>
        </p:grpSpPr>
        <p:sp>
          <p:nvSpPr>
            <p:cNvPr id="2458" name="Google Shape;2458;p26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9" name="Google Shape;2459;p26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0" name="Google Shape;2460;p26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61" name="Google Shape;2461;p26"/>
          <p:cNvGrpSpPr/>
          <p:nvPr/>
        </p:nvGrpSpPr>
        <p:grpSpPr>
          <a:xfrm>
            <a:off x="1506723" y="1686419"/>
            <a:ext cx="249684" cy="249685"/>
            <a:chOff x="1447449" y="4268259"/>
            <a:chExt cx="217875" cy="217875"/>
          </a:xfrm>
        </p:grpSpPr>
        <p:sp>
          <p:nvSpPr>
            <p:cNvPr id="2462" name="Google Shape;2462;p26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3" name="Google Shape;2463;p26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4" name="Google Shape;2464;p26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5" name="Google Shape;2465;p26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6" name="Google Shape;2466;p26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7" name="Google Shape;2467;p26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8" name="Google Shape;2468;p26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9" name="Google Shape;2469;p26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470" name="Google Shape;2470;p26"/>
          <p:cNvSpPr/>
          <p:nvPr/>
        </p:nvSpPr>
        <p:spPr>
          <a:xfrm>
            <a:off x="2174521" y="6286388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471" name="Google Shape;2471;p26"/>
          <p:cNvGrpSpPr/>
          <p:nvPr/>
        </p:nvGrpSpPr>
        <p:grpSpPr>
          <a:xfrm>
            <a:off x="570860" y="1384474"/>
            <a:ext cx="768416" cy="771863"/>
            <a:chOff x="1889565" y="-3382437"/>
            <a:chExt cx="670520" cy="673527"/>
          </a:xfrm>
        </p:grpSpPr>
        <p:sp>
          <p:nvSpPr>
            <p:cNvPr id="2472" name="Google Shape;2472;p26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3" name="Google Shape;2473;p26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4" name="Google Shape;2474;p26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5" name="Google Shape;2475;p26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6" name="Google Shape;2476;p26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77" name="Google Shape;2477;p26"/>
          <p:cNvGrpSpPr/>
          <p:nvPr/>
        </p:nvGrpSpPr>
        <p:grpSpPr>
          <a:xfrm flipH="1">
            <a:off x="598346" y="4781116"/>
            <a:ext cx="246537" cy="314504"/>
            <a:chOff x="2947570" y="-1075969"/>
            <a:chExt cx="184903" cy="235878"/>
          </a:xfrm>
        </p:grpSpPr>
        <p:sp>
          <p:nvSpPr>
            <p:cNvPr id="2478" name="Google Shape;2478;p26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9" name="Google Shape;2479;p26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0" name="Google Shape;2480;p26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81" name="Google Shape;2481;p26"/>
          <p:cNvGrpSpPr/>
          <p:nvPr/>
        </p:nvGrpSpPr>
        <p:grpSpPr>
          <a:xfrm>
            <a:off x="11162070" y="316209"/>
            <a:ext cx="682207" cy="833540"/>
            <a:chOff x="6180225" y="405175"/>
            <a:chExt cx="606514" cy="741056"/>
          </a:xfrm>
        </p:grpSpPr>
        <p:sp>
          <p:nvSpPr>
            <p:cNvPr id="2482" name="Google Shape;2482;p26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3" name="Google Shape;2483;p26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4" name="Google Shape;2484;p26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85" name="Google Shape;2485;p26"/>
          <p:cNvGrpSpPr/>
          <p:nvPr/>
        </p:nvGrpSpPr>
        <p:grpSpPr>
          <a:xfrm rot="5400000" flipH="1">
            <a:off x="10791732" y="5585689"/>
            <a:ext cx="938563" cy="982412"/>
            <a:chOff x="3153626" y="-2653955"/>
            <a:chExt cx="834426" cy="873411"/>
          </a:xfrm>
        </p:grpSpPr>
        <p:sp>
          <p:nvSpPr>
            <p:cNvPr id="2486" name="Google Shape;2486;p26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7" name="Google Shape;2487;p26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8" name="Google Shape;2488;p26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9" name="Google Shape;2489;p26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0" name="Google Shape;2490;p26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1" name="Google Shape;2491;p26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2" name="Google Shape;2492;p26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93" name="Google Shape;2493;p26"/>
          <p:cNvGrpSpPr/>
          <p:nvPr/>
        </p:nvGrpSpPr>
        <p:grpSpPr>
          <a:xfrm rot="5400000" flipH="1">
            <a:off x="11473823" y="4157110"/>
            <a:ext cx="257436" cy="327148"/>
            <a:chOff x="2079424" y="521748"/>
            <a:chExt cx="228873" cy="290850"/>
          </a:xfrm>
        </p:grpSpPr>
        <p:sp>
          <p:nvSpPr>
            <p:cNvPr id="2494" name="Google Shape;2494;p26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5" name="Google Shape;2495;p26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6" name="Google Shape;2496;p26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97" name="Google Shape;2497;p26"/>
          <p:cNvGrpSpPr/>
          <p:nvPr/>
        </p:nvGrpSpPr>
        <p:grpSpPr>
          <a:xfrm flipH="1">
            <a:off x="10491802" y="503793"/>
            <a:ext cx="512975" cy="787484"/>
            <a:chOff x="1603769" y="107044"/>
            <a:chExt cx="384731" cy="590613"/>
          </a:xfrm>
        </p:grpSpPr>
        <p:sp>
          <p:nvSpPr>
            <p:cNvPr id="2498" name="Google Shape;2498;p26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9" name="Google Shape;2499;p26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0" name="Google Shape;2500;p26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1" name="Google Shape;2501;p26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2" name="Google Shape;2502;p26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3" name="Google Shape;2503;p26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4" name="Google Shape;2504;p26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05" name="Google Shape;2505;p26"/>
          <p:cNvGrpSpPr/>
          <p:nvPr/>
        </p:nvGrpSpPr>
        <p:grpSpPr>
          <a:xfrm flipH="1">
            <a:off x="10183013" y="1409949"/>
            <a:ext cx="246537" cy="314504"/>
            <a:chOff x="2947570" y="-1075969"/>
            <a:chExt cx="184903" cy="235878"/>
          </a:xfrm>
        </p:grpSpPr>
        <p:sp>
          <p:nvSpPr>
            <p:cNvPr id="2506" name="Google Shape;2506;p26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7" name="Google Shape;2507;p26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8" name="Google Shape;2508;p26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09" name="Google Shape;2509;p26"/>
          <p:cNvGrpSpPr/>
          <p:nvPr/>
        </p:nvGrpSpPr>
        <p:grpSpPr>
          <a:xfrm flipH="1">
            <a:off x="10852750" y="1391356"/>
            <a:ext cx="894055" cy="897227"/>
            <a:chOff x="4492684" y="662647"/>
            <a:chExt cx="847391" cy="850399"/>
          </a:xfrm>
        </p:grpSpPr>
        <p:sp>
          <p:nvSpPr>
            <p:cNvPr id="2510" name="Google Shape;2510;p26"/>
            <p:cNvSpPr/>
            <p:nvPr/>
          </p:nvSpPr>
          <p:spPr>
            <a:xfrm>
              <a:off x="4492684" y="662647"/>
              <a:ext cx="847391" cy="850399"/>
            </a:xfrm>
            <a:custGeom>
              <a:avLst/>
              <a:gdLst/>
              <a:ahLst/>
              <a:cxnLst/>
              <a:rect l="l" t="t" r="r" b="b"/>
              <a:pathLst>
                <a:path w="23107" h="23189" fill="none" extrusionOk="0">
                  <a:moveTo>
                    <a:pt x="19019" y="4061"/>
                  </a:moveTo>
                  <a:cubicBezTo>
                    <a:pt x="23107" y="8093"/>
                    <a:pt x="23079" y="14769"/>
                    <a:pt x="18965" y="18938"/>
                  </a:cubicBezTo>
                  <a:cubicBezTo>
                    <a:pt x="14823" y="23080"/>
                    <a:pt x="8175" y="23189"/>
                    <a:pt x="4087" y="19129"/>
                  </a:cubicBezTo>
                  <a:cubicBezTo>
                    <a:pt x="0" y="15069"/>
                    <a:pt x="27" y="8420"/>
                    <a:pt x="4142" y="4252"/>
                  </a:cubicBezTo>
                  <a:cubicBezTo>
                    <a:pt x="8284" y="83"/>
                    <a:pt x="14932" y="1"/>
                    <a:pt x="19019" y="40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1" name="Google Shape;2511;p26"/>
            <p:cNvSpPr/>
            <p:nvPr/>
          </p:nvSpPr>
          <p:spPr>
            <a:xfrm>
              <a:off x="4858428" y="1029382"/>
              <a:ext cx="115922" cy="115958"/>
            </a:xfrm>
            <a:custGeom>
              <a:avLst/>
              <a:gdLst/>
              <a:ahLst/>
              <a:cxnLst/>
              <a:rect l="l" t="t" r="r" b="b"/>
              <a:pathLst>
                <a:path w="3161" h="3162" fill="none" extrusionOk="0">
                  <a:moveTo>
                    <a:pt x="3161" y="1554"/>
                  </a:moveTo>
                  <a:cubicBezTo>
                    <a:pt x="3134" y="2426"/>
                    <a:pt x="2452" y="3134"/>
                    <a:pt x="1580" y="3162"/>
                  </a:cubicBezTo>
                  <a:cubicBezTo>
                    <a:pt x="708" y="3162"/>
                    <a:pt x="0" y="2480"/>
                    <a:pt x="0" y="1608"/>
                  </a:cubicBezTo>
                  <a:cubicBezTo>
                    <a:pt x="0" y="737"/>
                    <a:pt x="708" y="28"/>
                    <a:pt x="1580" y="1"/>
                  </a:cubicBezTo>
                  <a:cubicBezTo>
                    <a:pt x="2452" y="1"/>
                    <a:pt x="3161" y="682"/>
                    <a:pt x="3161" y="15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2" name="Google Shape;2512;p26"/>
            <p:cNvSpPr/>
            <p:nvPr/>
          </p:nvSpPr>
          <p:spPr>
            <a:xfrm>
              <a:off x="4770485" y="792581"/>
              <a:ext cx="291803" cy="197885"/>
            </a:xfrm>
            <a:custGeom>
              <a:avLst/>
              <a:gdLst/>
              <a:ahLst/>
              <a:cxnLst/>
              <a:rect l="l" t="t" r="r" b="b"/>
              <a:pathLst>
                <a:path w="7957" h="5396" fill="none" extrusionOk="0">
                  <a:moveTo>
                    <a:pt x="3978" y="4932"/>
                  </a:moveTo>
                  <a:cubicBezTo>
                    <a:pt x="4523" y="4932"/>
                    <a:pt x="5068" y="5068"/>
                    <a:pt x="5532" y="5341"/>
                  </a:cubicBezTo>
                  <a:lnTo>
                    <a:pt x="7957" y="1035"/>
                  </a:lnTo>
                  <a:cubicBezTo>
                    <a:pt x="6730" y="354"/>
                    <a:pt x="5368" y="0"/>
                    <a:pt x="3978" y="55"/>
                  </a:cubicBezTo>
                  <a:cubicBezTo>
                    <a:pt x="2589" y="55"/>
                    <a:pt x="1199" y="436"/>
                    <a:pt x="0" y="1172"/>
                  </a:cubicBezTo>
                  <a:lnTo>
                    <a:pt x="2452" y="5395"/>
                  </a:lnTo>
                  <a:cubicBezTo>
                    <a:pt x="2916" y="5095"/>
                    <a:pt x="3433" y="4959"/>
                    <a:pt x="3978" y="49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3" name="Google Shape;2513;p26"/>
            <p:cNvSpPr/>
            <p:nvPr/>
          </p:nvSpPr>
          <p:spPr>
            <a:xfrm>
              <a:off x="4623571" y="1091360"/>
              <a:ext cx="235878" cy="250840"/>
            </a:xfrm>
            <a:custGeom>
              <a:avLst/>
              <a:gdLst/>
              <a:ahLst/>
              <a:cxnLst/>
              <a:rect l="l" t="t" r="r" b="b"/>
              <a:pathLst>
                <a:path w="6432" h="6840" fill="none" extrusionOk="0">
                  <a:moveTo>
                    <a:pt x="4878" y="0"/>
                  </a:moveTo>
                  <a:lnTo>
                    <a:pt x="1" y="82"/>
                  </a:lnTo>
                  <a:cubicBezTo>
                    <a:pt x="1" y="2861"/>
                    <a:pt x="1499" y="5450"/>
                    <a:pt x="3924" y="6839"/>
                  </a:cubicBezTo>
                  <a:lnTo>
                    <a:pt x="6431" y="2589"/>
                  </a:lnTo>
                  <a:cubicBezTo>
                    <a:pt x="5478" y="2071"/>
                    <a:pt x="4905" y="1063"/>
                    <a:pt x="487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4" name="Google Shape;2514;p26"/>
            <p:cNvSpPr/>
            <p:nvPr/>
          </p:nvSpPr>
          <p:spPr>
            <a:xfrm>
              <a:off x="4973326" y="1083365"/>
              <a:ext cx="236868" cy="253847"/>
            </a:xfrm>
            <a:custGeom>
              <a:avLst/>
              <a:gdLst/>
              <a:ahLst/>
              <a:cxnLst/>
              <a:rect l="l" t="t" r="r" b="b"/>
              <a:pathLst>
                <a:path w="6459" h="6922" fill="none" extrusionOk="0">
                  <a:moveTo>
                    <a:pt x="6458" y="0"/>
                  </a:moveTo>
                  <a:lnTo>
                    <a:pt x="1554" y="109"/>
                  </a:lnTo>
                  <a:cubicBezTo>
                    <a:pt x="1526" y="1199"/>
                    <a:pt x="954" y="2207"/>
                    <a:pt x="1" y="2780"/>
                  </a:cubicBezTo>
                  <a:lnTo>
                    <a:pt x="2507" y="6921"/>
                  </a:lnTo>
                  <a:cubicBezTo>
                    <a:pt x="4932" y="5450"/>
                    <a:pt x="6431" y="2834"/>
                    <a:pt x="645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15" name="Google Shape;2515;p26"/>
          <p:cNvSpPr/>
          <p:nvPr/>
        </p:nvSpPr>
        <p:spPr>
          <a:xfrm>
            <a:off x="11593921" y="2617754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16" name="Google Shape;2516;p26"/>
          <p:cNvGrpSpPr/>
          <p:nvPr/>
        </p:nvGrpSpPr>
        <p:grpSpPr>
          <a:xfrm flipH="1">
            <a:off x="9816980" y="5773004"/>
            <a:ext cx="743523" cy="743523"/>
            <a:chOff x="3560335" y="-646412"/>
            <a:chExt cx="557642" cy="557642"/>
          </a:xfrm>
        </p:grpSpPr>
        <p:sp>
          <p:nvSpPr>
            <p:cNvPr id="2517" name="Google Shape;2517;p26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8" name="Google Shape;2518;p26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9" name="Google Shape;2519;p26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0" name="Google Shape;2520;p26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1" name="Google Shape;2521;p26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2" name="Google Shape;2522;p26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3" name="Google Shape;2523;p26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4" name="Google Shape;2524;p26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5" name="Google Shape;2525;p26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26" name="Google Shape;2526;p26"/>
          <p:cNvGrpSpPr/>
          <p:nvPr/>
        </p:nvGrpSpPr>
        <p:grpSpPr>
          <a:xfrm>
            <a:off x="10819360" y="4451107"/>
            <a:ext cx="768416" cy="771863"/>
            <a:chOff x="1889565" y="-3382437"/>
            <a:chExt cx="670520" cy="673527"/>
          </a:xfrm>
        </p:grpSpPr>
        <p:sp>
          <p:nvSpPr>
            <p:cNvPr id="2527" name="Google Shape;2527;p26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8" name="Google Shape;2528;p26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9" name="Google Shape;2529;p26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0" name="Google Shape;2530;p26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1" name="Google Shape;2531;p26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32" name="Google Shape;2532;p26"/>
          <p:cNvGrpSpPr/>
          <p:nvPr/>
        </p:nvGrpSpPr>
        <p:grpSpPr>
          <a:xfrm rot="10800000">
            <a:off x="9462810" y="298198"/>
            <a:ext cx="639057" cy="639057"/>
            <a:chOff x="3560335" y="-646412"/>
            <a:chExt cx="557642" cy="557642"/>
          </a:xfrm>
        </p:grpSpPr>
        <p:sp>
          <p:nvSpPr>
            <p:cNvPr id="2533" name="Google Shape;2533;p26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4" name="Google Shape;2534;p26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5" name="Google Shape;2535;p26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6" name="Google Shape;2536;p26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7" name="Google Shape;2537;p26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8" name="Google Shape;2538;p26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9" name="Google Shape;2539;p26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0" name="Google Shape;2540;p26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1" name="Google Shape;2541;p26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42" name="Google Shape;2542;p26"/>
          <p:cNvGrpSpPr/>
          <p:nvPr/>
        </p:nvGrpSpPr>
        <p:grpSpPr>
          <a:xfrm rot="5400000" flipH="1">
            <a:off x="11368024" y="5306321"/>
            <a:ext cx="270273" cy="663097"/>
            <a:chOff x="6219428" y="3871144"/>
            <a:chExt cx="235841" cy="578619"/>
          </a:xfrm>
        </p:grpSpPr>
        <p:sp>
          <p:nvSpPr>
            <p:cNvPr id="2543" name="Google Shape;2543;p26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4" name="Google Shape;2544;p26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5" name="Google Shape;2545;p26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987965811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- 5">
  <p:cSld name="Title and three columns - 5"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27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48" name="Google Shape;2548;p27"/>
          <p:cNvSpPr txBox="1">
            <a:spLocks noGrp="1"/>
          </p:cNvSpPr>
          <p:nvPr>
            <p:ph type="title"/>
          </p:nvPr>
        </p:nvSpPr>
        <p:spPr>
          <a:xfrm>
            <a:off x="3818200" y="719333"/>
            <a:ext cx="45556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549" name="Google Shape;2549;p27"/>
          <p:cNvSpPr txBox="1">
            <a:spLocks noGrp="1"/>
          </p:cNvSpPr>
          <p:nvPr>
            <p:ph type="subTitle" idx="1"/>
          </p:nvPr>
        </p:nvSpPr>
        <p:spPr>
          <a:xfrm>
            <a:off x="1844408" y="2400867"/>
            <a:ext cx="42876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550" name="Google Shape;2550;p27"/>
          <p:cNvSpPr txBox="1">
            <a:spLocks noGrp="1"/>
          </p:cNvSpPr>
          <p:nvPr>
            <p:ph type="subTitle" idx="2"/>
          </p:nvPr>
        </p:nvSpPr>
        <p:spPr>
          <a:xfrm>
            <a:off x="6379841" y="4204467"/>
            <a:ext cx="42876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551" name="Google Shape;2551;p27"/>
          <p:cNvSpPr txBox="1">
            <a:spLocks noGrp="1"/>
          </p:cNvSpPr>
          <p:nvPr>
            <p:ph type="subTitle" idx="3"/>
          </p:nvPr>
        </p:nvSpPr>
        <p:spPr>
          <a:xfrm>
            <a:off x="6379841" y="2400867"/>
            <a:ext cx="42876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552" name="Google Shape;2552;p27"/>
          <p:cNvSpPr txBox="1">
            <a:spLocks noGrp="1"/>
          </p:cNvSpPr>
          <p:nvPr>
            <p:ph type="subTitle" idx="4"/>
          </p:nvPr>
        </p:nvSpPr>
        <p:spPr>
          <a:xfrm>
            <a:off x="1844425" y="2780067"/>
            <a:ext cx="4287600" cy="9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Char char="●"/>
              <a:defRPr sz="1867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553" name="Google Shape;2553;p27"/>
          <p:cNvSpPr txBox="1">
            <a:spLocks noGrp="1"/>
          </p:cNvSpPr>
          <p:nvPr>
            <p:ph type="subTitle" idx="5"/>
          </p:nvPr>
        </p:nvSpPr>
        <p:spPr>
          <a:xfrm>
            <a:off x="6379851" y="2780067"/>
            <a:ext cx="4287600" cy="9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867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554" name="Google Shape;2554;p27"/>
          <p:cNvSpPr txBox="1">
            <a:spLocks noGrp="1"/>
          </p:cNvSpPr>
          <p:nvPr>
            <p:ph type="subTitle" idx="6"/>
          </p:nvPr>
        </p:nvSpPr>
        <p:spPr>
          <a:xfrm>
            <a:off x="6379859" y="4699431"/>
            <a:ext cx="42876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Char char="●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555" name="Google Shape;2555;p27"/>
          <p:cNvSpPr txBox="1">
            <a:spLocks noGrp="1"/>
          </p:cNvSpPr>
          <p:nvPr>
            <p:ph type="subTitle" idx="7"/>
          </p:nvPr>
        </p:nvSpPr>
        <p:spPr>
          <a:xfrm>
            <a:off x="1844433" y="4204467"/>
            <a:ext cx="42876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556" name="Google Shape;2556;p27"/>
          <p:cNvGrpSpPr/>
          <p:nvPr/>
        </p:nvGrpSpPr>
        <p:grpSpPr>
          <a:xfrm>
            <a:off x="388143" y="474600"/>
            <a:ext cx="727229" cy="888656"/>
            <a:chOff x="2859835" y="2776139"/>
            <a:chExt cx="634581" cy="775442"/>
          </a:xfrm>
        </p:grpSpPr>
        <p:sp>
          <p:nvSpPr>
            <p:cNvPr id="2557" name="Google Shape;2557;p27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8" name="Google Shape;2558;p27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9" name="Google Shape;2559;p27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60" name="Google Shape;2560;p27"/>
          <p:cNvGrpSpPr/>
          <p:nvPr/>
        </p:nvGrpSpPr>
        <p:grpSpPr>
          <a:xfrm>
            <a:off x="1015258" y="328905"/>
            <a:ext cx="440901" cy="676843"/>
            <a:chOff x="1603769" y="107044"/>
            <a:chExt cx="384731" cy="590613"/>
          </a:xfrm>
        </p:grpSpPr>
        <p:sp>
          <p:nvSpPr>
            <p:cNvPr id="2561" name="Google Shape;2561;p27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2" name="Google Shape;2562;p27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3" name="Google Shape;2563;p27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4" name="Google Shape;2564;p27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5" name="Google Shape;2565;p27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6" name="Google Shape;2566;p27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7" name="Google Shape;2567;p27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68" name="Google Shape;2568;p27"/>
          <p:cNvSpPr/>
          <p:nvPr/>
        </p:nvSpPr>
        <p:spPr>
          <a:xfrm>
            <a:off x="1650083" y="328900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69" name="Google Shape;2569;p27"/>
          <p:cNvGrpSpPr/>
          <p:nvPr/>
        </p:nvGrpSpPr>
        <p:grpSpPr>
          <a:xfrm rot="10800000">
            <a:off x="597703" y="1583775"/>
            <a:ext cx="808509" cy="822252"/>
            <a:chOff x="3027518" y="-1395725"/>
            <a:chExt cx="705506" cy="717497"/>
          </a:xfrm>
        </p:grpSpPr>
        <p:sp>
          <p:nvSpPr>
            <p:cNvPr id="2570" name="Google Shape;2570;p27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1" name="Google Shape;2571;p27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2" name="Google Shape;2572;p27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3" name="Google Shape;2573;p27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4" name="Google Shape;2574;p27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5" name="Google Shape;2575;p27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6" name="Google Shape;2576;p27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7" name="Google Shape;2577;p27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8" name="Google Shape;2578;p27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79" name="Google Shape;2579;p27"/>
          <p:cNvGrpSpPr/>
          <p:nvPr/>
        </p:nvGrpSpPr>
        <p:grpSpPr>
          <a:xfrm>
            <a:off x="2667024" y="329015"/>
            <a:ext cx="211899" cy="270316"/>
            <a:chOff x="2947570" y="-1075969"/>
            <a:chExt cx="184903" cy="235878"/>
          </a:xfrm>
        </p:grpSpPr>
        <p:sp>
          <p:nvSpPr>
            <p:cNvPr id="2580" name="Google Shape;2580;p27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1" name="Google Shape;2581;p27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2" name="Google Shape;2582;p27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83" name="Google Shape;2583;p27"/>
          <p:cNvGrpSpPr/>
          <p:nvPr/>
        </p:nvGrpSpPr>
        <p:grpSpPr>
          <a:xfrm>
            <a:off x="1623336" y="587859"/>
            <a:ext cx="768416" cy="771863"/>
            <a:chOff x="1889565" y="-3382437"/>
            <a:chExt cx="670520" cy="673527"/>
          </a:xfrm>
        </p:grpSpPr>
        <p:sp>
          <p:nvSpPr>
            <p:cNvPr id="2584" name="Google Shape;2584;p27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5" name="Google Shape;2585;p27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6" name="Google Shape;2586;p27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7" name="Google Shape;2587;p27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8" name="Google Shape;2588;p27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89" name="Google Shape;2589;p27"/>
          <p:cNvGrpSpPr/>
          <p:nvPr/>
        </p:nvGrpSpPr>
        <p:grpSpPr>
          <a:xfrm rot="3599929">
            <a:off x="10637488" y="4954402"/>
            <a:ext cx="956329" cy="1001009"/>
            <a:chOff x="3153626" y="-2653955"/>
            <a:chExt cx="834426" cy="873411"/>
          </a:xfrm>
        </p:grpSpPr>
        <p:sp>
          <p:nvSpPr>
            <p:cNvPr id="2590" name="Google Shape;2590;p27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1" name="Google Shape;2591;p27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2" name="Google Shape;2592;p27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3" name="Google Shape;2593;p27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4" name="Google Shape;2594;p27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5" name="Google Shape;2595;p27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6" name="Google Shape;2596;p27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97" name="Google Shape;2597;p27"/>
          <p:cNvSpPr/>
          <p:nvPr/>
        </p:nvSpPr>
        <p:spPr>
          <a:xfrm>
            <a:off x="10289528" y="5822951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98" name="Google Shape;2598;p27"/>
          <p:cNvGrpSpPr/>
          <p:nvPr/>
        </p:nvGrpSpPr>
        <p:grpSpPr>
          <a:xfrm>
            <a:off x="11407209" y="4198962"/>
            <a:ext cx="222199" cy="223333"/>
            <a:chOff x="3407917" y="-1400250"/>
            <a:chExt cx="193891" cy="194881"/>
          </a:xfrm>
        </p:grpSpPr>
        <p:sp>
          <p:nvSpPr>
            <p:cNvPr id="2599" name="Google Shape;2599;p27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0" name="Google Shape;2600;p27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1" name="Google Shape;2601;p27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2" name="Google Shape;2602;p27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3" name="Google Shape;2603;p27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4" name="Google Shape;2604;p27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5" name="Google Shape;2605;p27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6" name="Google Shape;2606;p27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07" name="Google Shape;2607;p27"/>
          <p:cNvGrpSpPr/>
          <p:nvPr/>
        </p:nvGrpSpPr>
        <p:grpSpPr>
          <a:xfrm>
            <a:off x="11106281" y="4582386"/>
            <a:ext cx="262288" cy="333313"/>
            <a:chOff x="2079424" y="521748"/>
            <a:chExt cx="228873" cy="290850"/>
          </a:xfrm>
        </p:grpSpPr>
        <p:sp>
          <p:nvSpPr>
            <p:cNvPr id="2608" name="Google Shape;2608;p27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9" name="Google Shape;2609;p27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0" name="Google Shape;2610;p27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11" name="Google Shape;2611;p27"/>
          <p:cNvGrpSpPr/>
          <p:nvPr/>
        </p:nvGrpSpPr>
        <p:grpSpPr>
          <a:xfrm rot="-5400000">
            <a:off x="10071261" y="5790041"/>
            <a:ext cx="639057" cy="639057"/>
            <a:chOff x="3560335" y="-646412"/>
            <a:chExt cx="557642" cy="557642"/>
          </a:xfrm>
        </p:grpSpPr>
        <p:sp>
          <p:nvSpPr>
            <p:cNvPr id="2612" name="Google Shape;2612;p27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3" name="Google Shape;2613;p27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4" name="Google Shape;2614;p27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5" name="Google Shape;2615;p27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6" name="Google Shape;2616;p27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7" name="Google Shape;2617;p27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8" name="Google Shape;2618;p27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9" name="Google Shape;2619;p27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0" name="Google Shape;2620;p27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21" name="Google Shape;2621;p27"/>
          <p:cNvGrpSpPr/>
          <p:nvPr/>
        </p:nvGrpSpPr>
        <p:grpSpPr>
          <a:xfrm>
            <a:off x="10954654" y="4904516"/>
            <a:ext cx="147765" cy="147765"/>
            <a:chOff x="794923" y="2795124"/>
            <a:chExt cx="128941" cy="128941"/>
          </a:xfrm>
        </p:grpSpPr>
        <p:sp>
          <p:nvSpPr>
            <p:cNvPr id="2622" name="Google Shape;2622;p27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3" name="Google Shape;2623;p27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24" name="Google Shape;2624;p27"/>
          <p:cNvGrpSpPr/>
          <p:nvPr/>
        </p:nvGrpSpPr>
        <p:grpSpPr>
          <a:xfrm>
            <a:off x="11298147" y="5549095"/>
            <a:ext cx="548659" cy="885773"/>
            <a:chOff x="4698532" y="1605962"/>
            <a:chExt cx="510665" cy="824436"/>
          </a:xfrm>
        </p:grpSpPr>
        <p:sp>
          <p:nvSpPr>
            <p:cNvPr id="2625" name="Google Shape;2625;p27"/>
            <p:cNvSpPr/>
            <p:nvPr/>
          </p:nvSpPr>
          <p:spPr>
            <a:xfrm>
              <a:off x="4698532" y="1661926"/>
              <a:ext cx="510665" cy="768472"/>
            </a:xfrm>
            <a:custGeom>
              <a:avLst/>
              <a:gdLst/>
              <a:ahLst/>
              <a:cxnLst/>
              <a:rect l="l" t="t" r="r" b="b"/>
              <a:pathLst>
                <a:path w="13925" h="20955" fill="none" extrusionOk="0">
                  <a:moveTo>
                    <a:pt x="5096" y="83"/>
                  </a:moveTo>
                  <a:lnTo>
                    <a:pt x="5096" y="7276"/>
                  </a:lnTo>
                  <a:cubicBezTo>
                    <a:pt x="2098" y="8175"/>
                    <a:pt x="28" y="10927"/>
                    <a:pt x="28" y="14061"/>
                  </a:cubicBezTo>
                  <a:cubicBezTo>
                    <a:pt x="0" y="17876"/>
                    <a:pt x="3134" y="20955"/>
                    <a:pt x="6976" y="20873"/>
                  </a:cubicBezTo>
                  <a:cubicBezTo>
                    <a:pt x="10818" y="20791"/>
                    <a:pt x="13897" y="17658"/>
                    <a:pt x="13924" y="13816"/>
                  </a:cubicBezTo>
                  <a:cubicBezTo>
                    <a:pt x="13924" y="10709"/>
                    <a:pt x="11826" y="7985"/>
                    <a:pt x="8829" y="7222"/>
                  </a:cubicBezTo>
                  <a:lnTo>
                    <a:pt x="882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6" name="Google Shape;2626;p27"/>
            <p:cNvSpPr/>
            <p:nvPr/>
          </p:nvSpPr>
          <p:spPr>
            <a:xfrm>
              <a:off x="4836424" y="1605962"/>
              <a:ext cx="233861" cy="59006"/>
            </a:xfrm>
            <a:custGeom>
              <a:avLst/>
              <a:gdLst/>
              <a:ahLst/>
              <a:cxnLst/>
              <a:rect l="l" t="t" r="r" b="b"/>
              <a:pathLst>
                <a:path w="6377" h="1609" fill="none" extrusionOk="0">
                  <a:moveTo>
                    <a:pt x="6377" y="737"/>
                  </a:moveTo>
                  <a:cubicBezTo>
                    <a:pt x="6377" y="1173"/>
                    <a:pt x="6022" y="1500"/>
                    <a:pt x="5614" y="1527"/>
                  </a:cubicBezTo>
                  <a:lnTo>
                    <a:pt x="763" y="1609"/>
                  </a:lnTo>
                  <a:cubicBezTo>
                    <a:pt x="355" y="1609"/>
                    <a:pt x="1" y="1282"/>
                    <a:pt x="1" y="846"/>
                  </a:cubicBezTo>
                  <a:lnTo>
                    <a:pt x="1" y="846"/>
                  </a:lnTo>
                  <a:cubicBezTo>
                    <a:pt x="1" y="437"/>
                    <a:pt x="355" y="83"/>
                    <a:pt x="763" y="83"/>
                  </a:cubicBezTo>
                  <a:lnTo>
                    <a:pt x="5614" y="1"/>
                  </a:lnTo>
                  <a:cubicBezTo>
                    <a:pt x="6022" y="1"/>
                    <a:pt x="6377" y="328"/>
                    <a:pt x="6377" y="7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7" name="Google Shape;2627;p27"/>
            <p:cNvSpPr/>
            <p:nvPr/>
          </p:nvSpPr>
          <p:spPr>
            <a:xfrm>
              <a:off x="4710524" y="2099624"/>
              <a:ext cx="485654" cy="9021"/>
            </a:xfrm>
            <a:custGeom>
              <a:avLst/>
              <a:gdLst/>
              <a:ahLst/>
              <a:cxnLst/>
              <a:rect l="l" t="t" r="r" b="b"/>
              <a:pathLst>
                <a:path w="13243" h="246" fill="none" extrusionOk="0">
                  <a:moveTo>
                    <a:pt x="0" y="246"/>
                  </a:moveTo>
                  <a:lnTo>
                    <a:pt x="1324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28" name="Google Shape;2628;p27"/>
          <p:cNvGrpSpPr/>
          <p:nvPr/>
        </p:nvGrpSpPr>
        <p:grpSpPr>
          <a:xfrm>
            <a:off x="11107232" y="585535"/>
            <a:ext cx="267605" cy="267565"/>
            <a:chOff x="6886110" y="773687"/>
            <a:chExt cx="249074" cy="249037"/>
          </a:xfrm>
        </p:grpSpPr>
        <p:sp>
          <p:nvSpPr>
            <p:cNvPr id="2629" name="Google Shape;2629;p27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0" name="Google Shape;2630;p27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1" name="Google Shape;2631;p27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2" name="Google Shape;2632;p27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3" name="Google Shape;2633;p27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4" name="Google Shape;2634;p27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5" name="Google Shape;2635;p27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6" name="Google Shape;2636;p27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37" name="Google Shape;2637;p27"/>
          <p:cNvGrpSpPr/>
          <p:nvPr/>
        </p:nvGrpSpPr>
        <p:grpSpPr>
          <a:xfrm>
            <a:off x="745386" y="5939761"/>
            <a:ext cx="411153" cy="410019"/>
            <a:chOff x="2601030" y="2721166"/>
            <a:chExt cx="358773" cy="357783"/>
          </a:xfrm>
        </p:grpSpPr>
        <p:sp>
          <p:nvSpPr>
            <p:cNvPr id="2638" name="Google Shape;2638;p27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9" name="Google Shape;2639;p27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0" name="Google Shape;2640;p27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1" name="Google Shape;2641;p27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2" name="Google Shape;2642;p27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3" name="Google Shape;2643;p27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4" name="Google Shape;2644;p27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5" name="Google Shape;2645;p27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948355738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ernative resources">
  <p:cSld name="Alternative resources"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28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48" name="Google Shape;2648;p28"/>
          <p:cNvSpPr txBox="1">
            <a:spLocks noGrp="1"/>
          </p:cNvSpPr>
          <p:nvPr>
            <p:ph type="title"/>
          </p:nvPr>
        </p:nvSpPr>
        <p:spPr>
          <a:xfrm>
            <a:off x="1815200" y="719333"/>
            <a:ext cx="85616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5333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2649" name="Google Shape;2649;p28"/>
          <p:cNvGrpSpPr/>
          <p:nvPr/>
        </p:nvGrpSpPr>
        <p:grpSpPr>
          <a:xfrm>
            <a:off x="11107242" y="6010995"/>
            <a:ext cx="267605" cy="267565"/>
            <a:chOff x="6886110" y="773687"/>
            <a:chExt cx="249074" cy="249037"/>
          </a:xfrm>
        </p:grpSpPr>
        <p:sp>
          <p:nvSpPr>
            <p:cNvPr id="2650" name="Google Shape;2650;p28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1" name="Google Shape;2651;p28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2" name="Google Shape;2652;p28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3" name="Google Shape;2653;p28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4" name="Google Shape;2654;p28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5" name="Google Shape;2655;p28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6" name="Google Shape;2656;p28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7" name="Google Shape;2657;p28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58" name="Google Shape;2658;p28"/>
          <p:cNvGrpSpPr/>
          <p:nvPr/>
        </p:nvGrpSpPr>
        <p:grpSpPr>
          <a:xfrm>
            <a:off x="745386" y="514328"/>
            <a:ext cx="411153" cy="410019"/>
            <a:chOff x="2601030" y="2721166"/>
            <a:chExt cx="358773" cy="357783"/>
          </a:xfrm>
        </p:grpSpPr>
        <p:sp>
          <p:nvSpPr>
            <p:cNvPr id="2659" name="Google Shape;2659;p28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0" name="Google Shape;2660;p28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1" name="Google Shape;2661;p28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2" name="Google Shape;2662;p28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3" name="Google Shape;2663;p28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4" name="Google Shape;2664;p28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5" name="Google Shape;2665;p28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6" name="Google Shape;2666;p28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67" name="Google Shape;2667;p28"/>
          <p:cNvGrpSpPr/>
          <p:nvPr/>
        </p:nvGrpSpPr>
        <p:grpSpPr>
          <a:xfrm>
            <a:off x="745393" y="5939763"/>
            <a:ext cx="411153" cy="410019"/>
            <a:chOff x="2601030" y="2721166"/>
            <a:chExt cx="358773" cy="357783"/>
          </a:xfrm>
        </p:grpSpPr>
        <p:sp>
          <p:nvSpPr>
            <p:cNvPr id="2668" name="Google Shape;2668;p28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9" name="Google Shape;2669;p28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0" name="Google Shape;2670;p28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1" name="Google Shape;2671;p28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2" name="Google Shape;2672;p28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3" name="Google Shape;2673;p28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4" name="Google Shape;2674;p28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5" name="Google Shape;2675;p28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76" name="Google Shape;2676;p28"/>
          <p:cNvGrpSpPr/>
          <p:nvPr/>
        </p:nvGrpSpPr>
        <p:grpSpPr>
          <a:xfrm flipH="1">
            <a:off x="10592829" y="349928"/>
            <a:ext cx="222199" cy="223333"/>
            <a:chOff x="3407917" y="-1400250"/>
            <a:chExt cx="193891" cy="194881"/>
          </a:xfrm>
        </p:grpSpPr>
        <p:sp>
          <p:nvSpPr>
            <p:cNvPr id="2677" name="Google Shape;2677;p28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8" name="Google Shape;2678;p28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9" name="Google Shape;2679;p28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0" name="Google Shape;2680;p28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1" name="Google Shape;2681;p28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2" name="Google Shape;2682;p28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3" name="Google Shape;2683;p28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4" name="Google Shape;2684;p28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85" name="Google Shape;2685;p28"/>
          <p:cNvGrpSpPr/>
          <p:nvPr/>
        </p:nvGrpSpPr>
        <p:grpSpPr>
          <a:xfrm flipH="1">
            <a:off x="10821324" y="382969"/>
            <a:ext cx="768416" cy="771863"/>
            <a:chOff x="1889565" y="-3382437"/>
            <a:chExt cx="670520" cy="673527"/>
          </a:xfrm>
        </p:grpSpPr>
        <p:sp>
          <p:nvSpPr>
            <p:cNvPr id="2686" name="Google Shape;2686;p28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7" name="Google Shape;2687;p28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8" name="Google Shape;2688;p28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9" name="Google Shape;2689;p28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0" name="Google Shape;2690;p28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91" name="Google Shape;2691;p28"/>
          <p:cNvGrpSpPr/>
          <p:nvPr/>
        </p:nvGrpSpPr>
        <p:grpSpPr>
          <a:xfrm flipH="1">
            <a:off x="11499972" y="1187845"/>
            <a:ext cx="262288" cy="333313"/>
            <a:chOff x="2079424" y="521748"/>
            <a:chExt cx="228873" cy="290850"/>
          </a:xfrm>
        </p:grpSpPr>
        <p:sp>
          <p:nvSpPr>
            <p:cNvPr id="2692" name="Google Shape;2692;p28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3" name="Google Shape;2693;p28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4" name="Google Shape;2694;p28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95" name="Google Shape;2695;p28"/>
          <p:cNvGrpSpPr/>
          <p:nvPr/>
        </p:nvGrpSpPr>
        <p:grpSpPr>
          <a:xfrm flipH="1">
            <a:off x="11694023" y="698871"/>
            <a:ext cx="147765" cy="147765"/>
            <a:chOff x="794923" y="2795124"/>
            <a:chExt cx="128941" cy="128941"/>
          </a:xfrm>
        </p:grpSpPr>
        <p:sp>
          <p:nvSpPr>
            <p:cNvPr id="2696" name="Google Shape;2696;p28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7" name="Google Shape;2697;p28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945430643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44584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"/>
          <p:cNvSpPr txBox="1">
            <a:spLocks noGrp="1"/>
          </p:cNvSpPr>
          <p:nvPr>
            <p:ph type="title"/>
          </p:nvPr>
        </p:nvSpPr>
        <p:spPr>
          <a:xfrm>
            <a:off x="997233" y="300033"/>
            <a:ext cx="81872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63" name="Google Shape;363;p7"/>
          <p:cNvSpPr txBox="1">
            <a:spLocks noGrp="1"/>
          </p:cNvSpPr>
          <p:nvPr>
            <p:ph type="body" idx="1"/>
          </p:nvPr>
        </p:nvSpPr>
        <p:spPr>
          <a:xfrm>
            <a:off x="997233" y="1745167"/>
            <a:ext cx="27972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✘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64" name="Google Shape;364;p7"/>
          <p:cNvSpPr txBox="1">
            <a:spLocks noGrp="1"/>
          </p:cNvSpPr>
          <p:nvPr>
            <p:ph type="body" idx="2"/>
          </p:nvPr>
        </p:nvSpPr>
        <p:spPr>
          <a:xfrm>
            <a:off x="3937449" y="1745167"/>
            <a:ext cx="27972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✘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65" name="Google Shape;365;p7"/>
          <p:cNvSpPr txBox="1">
            <a:spLocks noGrp="1"/>
          </p:cNvSpPr>
          <p:nvPr>
            <p:ph type="body" idx="3"/>
          </p:nvPr>
        </p:nvSpPr>
        <p:spPr>
          <a:xfrm>
            <a:off x="6877664" y="1745167"/>
            <a:ext cx="27972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✘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97" name="Google Shape;397;p7"/>
          <p:cNvSpPr txBox="1">
            <a:spLocks noGrp="1"/>
          </p:cNvSpPr>
          <p:nvPr>
            <p:ph type="sldNum" idx="12"/>
          </p:nvPr>
        </p:nvSpPr>
        <p:spPr>
          <a:xfrm>
            <a:off x="120825" y="629698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564466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02">
  <p:cSld name="Title and Body 0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25" name="Google Shape;225;p4"/>
          <p:cNvGrpSpPr/>
          <p:nvPr/>
        </p:nvGrpSpPr>
        <p:grpSpPr>
          <a:xfrm flipH="1">
            <a:off x="11273506" y="5845563"/>
            <a:ext cx="552012" cy="606111"/>
            <a:chOff x="1693693" y="-2602979"/>
            <a:chExt cx="509674" cy="559624"/>
          </a:xfrm>
        </p:grpSpPr>
        <p:sp>
          <p:nvSpPr>
            <p:cNvPr id="226" name="Google Shape;226;p4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5" name="Google Shape;235;p4"/>
          <p:cNvGrpSpPr/>
          <p:nvPr/>
        </p:nvGrpSpPr>
        <p:grpSpPr>
          <a:xfrm flipH="1">
            <a:off x="11035469" y="5929052"/>
            <a:ext cx="139651" cy="139651"/>
            <a:chOff x="794923" y="2795124"/>
            <a:chExt cx="128941" cy="128941"/>
          </a:xfrm>
        </p:grpSpPr>
        <p:sp>
          <p:nvSpPr>
            <p:cNvPr id="236" name="Google Shape;236;p4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8" name="Google Shape;238;p4"/>
          <p:cNvGrpSpPr/>
          <p:nvPr/>
        </p:nvGrpSpPr>
        <p:grpSpPr>
          <a:xfrm>
            <a:off x="11086106" y="4745341"/>
            <a:ext cx="726217" cy="729475"/>
            <a:chOff x="1889565" y="-3382437"/>
            <a:chExt cx="670520" cy="673527"/>
          </a:xfrm>
        </p:grpSpPr>
        <p:sp>
          <p:nvSpPr>
            <p:cNvPr id="239" name="Google Shape;239;p4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4" name="Google Shape;244;p4"/>
          <p:cNvGrpSpPr/>
          <p:nvPr/>
        </p:nvGrpSpPr>
        <p:grpSpPr>
          <a:xfrm>
            <a:off x="11492770" y="4406058"/>
            <a:ext cx="209996" cy="211069"/>
            <a:chOff x="3407917" y="-1400250"/>
            <a:chExt cx="193891" cy="194881"/>
          </a:xfrm>
        </p:grpSpPr>
        <p:sp>
          <p:nvSpPr>
            <p:cNvPr id="245" name="Google Shape;245;p4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3" name="Google Shape;253;p4"/>
          <p:cNvGrpSpPr/>
          <p:nvPr/>
        </p:nvGrpSpPr>
        <p:grpSpPr>
          <a:xfrm rot="1420089">
            <a:off x="10333132" y="5461924"/>
            <a:ext cx="903771" cy="945995"/>
            <a:chOff x="3153626" y="-2653955"/>
            <a:chExt cx="834426" cy="873411"/>
          </a:xfrm>
        </p:grpSpPr>
        <p:sp>
          <p:nvSpPr>
            <p:cNvPr id="254" name="Google Shape;254;p4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1" name="Google Shape;261;p4"/>
          <p:cNvGrpSpPr/>
          <p:nvPr/>
        </p:nvGrpSpPr>
        <p:grpSpPr>
          <a:xfrm>
            <a:off x="9858655" y="6216417"/>
            <a:ext cx="247885" cy="315009"/>
            <a:chOff x="2079424" y="521748"/>
            <a:chExt cx="228873" cy="290850"/>
          </a:xfrm>
        </p:grpSpPr>
        <p:sp>
          <p:nvSpPr>
            <p:cNvPr id="262" name="Google Shape;262;p4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5" name="Google Shape;265;p4"/>
          <p:cNvGrpSpPr/>
          <p:nvPr/>
        </p:nvGrpSpPr>
        <p:grpSpPr>
          <a:xfrm>
            <a:off x="11035453" y="514328"/>
            <a:ext cx="411153" cy="410019"/>
            <a:chOff x="2601030" y="2721166"/>
            <a:chExt cx="358773" cy="357783"/>
          </a:xfrm>
        </p:grpSpPr>
        <p:sp>
          <p:nvSpPr>
            <p:cNvPr id="266" name="Google Shape;266;p4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74" name="Google Shape;274;p4"/>
          <p:cNvSpPr txBox="1">
            <a:spLocks noGrp="1"/>
          </p:cNvSpPr>
          <p:nvPr>
            <p:ph type="body" idx="1"/>
          </p:nvPr>
        </p:nvSpPr>
        <p:spPr>
          <a:xfrm>
            <a:off x="1367200" y="2263000"/>
            <a:ext cx="8898000" cy="29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Char char="●"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 sz="2133">
                <a:latin typeface="Nunito"/>
                <a:ea typeface="Nunito"/>
                <a:cs typeface="Nunito"/>
                <a:sym typeface="Nunito"/>
              </a:defRPr>
            </a:lvl2pPr>
            <a:lvl3pPr marL="1828754" lvl="2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"/>
              <a:buChar char="■"/>
              <a:defRPr sz="2133">
                <a:latin typeface="Nunito"/>
                <a:ea typeface="Nunito"/>
                <a:cs typeface="Nunito"/>
                <a:sym typeface="Nunito"/>
              </a:defRPr>
            </a:lvl3pPr>
            <a:lvl4pPr marL="2438339" lvl="3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"/>
              <a:buChar char="●"/>
              <a:defRPr sz="2133">
                <a:latin typeface="Nunito"/>
                <a:ea typeface="Nunito"/>
                <a:cs typeface="Nunito"/>
                <a:sym typeface="Nunito"/>
              </a:defRPr>
            </a:lvl4pPr>
            <a:lvl5pPr marL="3047924" lvl="4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"/>
              <a:buChar char="○"/>
              <a:defRPr sz="2133">
                <a:latin typeface="Nunito"/>
                <a:ea typeface="Nunito"/>
                <a:cs typeface="Nunito"/>
                <a:sym typeface="Nunito"/>
              </a:defRPr>
            </a:lvl5pPr>
            <a:lvl6pPr marL="3657509" lvl="5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"/>
              <a:buChar char="■"/>
              <a:defRPr sz="2133">
                <a:latin typeface="Nunito"/>
                <a:ea typeface="Nunito"/>
                <a:cs typeface="Nunito"/>
                <a:sym typeface="Nunito"/>
              </a:defRPr>
            </a:lvl6pPr>
            <a:lvl7pPr marL="4267093" lvl="6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"/>
              <a:buChar char="●"/>
              <a:defRPr sz="2133">
                <a:latin typeface="Nunito"/>
                <a:ea typeface="Nunito"/>
                <a:cs typeface="Nunito"/>
                <a:sym typeface="Nunito"/>
              </a:defRPr>
            </a:lvl7pPr>
            <a:lvl8pPr marL="4876678" lvl="7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"/>
              <a:buChar char="○"/>
              <a:defRPr sz="2133">
                <a:latin typeface="Nunito"/>
                <a:ea typeface="Nunito"/>
                <a:cs typeface="Nunito"/>
                <a:sym typeface="Nunito"/>
              </a:defRPr>
            </a:lvl8pPr>
            <a:lvl9pPr marL="5486263" lvl="8" indent="-440256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Font typeface="Nunito"/>
              <a:buChar char="■"/>
              <a:defRPr sz="2133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275" name="Google Shape;275;p4"/>
          <p:cNvGrpSpPr/>
          <p:nvPr/>
        </p:nvGrpSpPr>
        <p:grpSpPr>
          <a:xfrm>
            <a:off x="508803" y="5290626"/>
            <a:ext cx="768416" cy="771863"/>
            <a:chOff x="1889565" y="-3382437"/>
            <a:chExt cx="670520" cy="673527"/>
          </a:xfrm>
        </p:grpSpPr>
        <p:sp>
          <p:nvSpPr>
            <p:cNvPr id="276" name="Google Shape;276;p4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1" name="Google Shape;281;p4"/>
          <p:cNvGrpSpPr/>
          <p:nvPr/>
        </p:nvGrpSpPr>
        <p:grpSpPr>
          <a:xfrm>
            <a:off x="438281" y="4854136"/>
            <a:ext cx="262288" cy="333313"/>
            <a:chOff x="2079424" y="521748"/>
            <a:chExt cx="228873" cy="290850"/>
          </a:xfrm>
        </p:grpSpPr>
        <p:sp>
          <p:nvSpPr>
            <p:cNvPr id="282" name="Google Shape;282;p4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5" name="Google Shape;285;p4"/>
          <p:cNvGrpSpPr/>
          <p:nvPr/>
        </p:nvGrpSpPr>
        <p:grpSpPr>
          <a:xfrm rot="-5400000">
            <a:off x="958368" y="5770456"/>
            <a:ext cx="639057" cy="639057"/>
            <a:chOff x="3560335" y="-646412"/>
            <a:chExt cx="557642" cy="557642"/>
          </a:xfrm>
        </p:grpSpPr>
        <p:sp>
          <p:nvSpPr>
            <p:cNvPr id="286" name="Google Shape;286;p4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95" name="Google Shape;295;p4"/>
          <p:cNvSpPr/>
          <p:nvPr/>
        </p:nvSpPr>
        <p:spPr>
          <a:xfrm>
            <a:off x="299493" y="4660988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96" name="Google Shape;296;p4"/>
          <p:cNvGrpSpPr/>
          <p:nvPr/>
        </p:nvGrpSpPr>
        <p:grpSpPr>
          <a:xfrm>
            <a:off x="1687942" y="6266002"/>
            <a:ext cx="147765" cy="147765"/>
            <a:chOff x="794923" y="2795124"/>
            <a:chExt cx="128941" cy="128941"/>
          </a:xfrm>
        </p:grpSpPr>
        <p:sp>
          <p:nvSpPr>
            <p:cNvPr id="297" name="Google Shape;297;p4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9" name="Google Shape;299;p4"/>
          <p:cNvGrpSpPr/>
          <p:nvPr/>
        </p:nvGrpSpPr>
        <p:grpSpPr>
          <a:xfrm>
            <a:off x="438492" y="6064084"/>
            <a:ext cx="147765" cy="147765"/>
            <a:chOff x="794923" y="2795124"/>
            <a:chExt cx="128941" cy="128941"/>
          </a:xfrm>
        </p:grpSpPr>
        <p:sp>
          <p:nvSpPr>
            <p:cNvPr id="300" name="Google Shape;300;p4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2" name="Google Shape;302;p4"/>
          <p:cNvGrpSpPr/>
          <p:nvPr/>
        </p:nvGrpSpPr>
        <p:grpSpPr>
          <a:xfrm>
            <a:off x="745386" y="514328"/>
            <a:ext cx="411153" cy="410019"/>
            <a:chOff x="2601030" y="2721166"/>
            <a:chExt cx="358773" cy="357783"/>
          </a:xfrm>
        </p:grpSpPr>
        <p:sp>
          <p:nvSpPr>
            <p:cNvPr id="303" name="Google Shape;303;p4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11" name="Google Shape;311;p4"/>
          <p:cNvSpPr txBox="1">
            <a:spLocks noGrp="1"/>
          </p:cNvSpPr>
          <p:nvPr>
            <p:ph type="title"/>
          </p:nvPr>
        </p:nvSpPr>
        <p:spPr>
          <a:xfrm>
            <a:off x="1324800" y="719333"/>
            <a:ext cx="95424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396419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3111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3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65493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FECA2A">
            <a:alpha val="10270"/>
          </a:srgbClr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10800000">
            <a:off x="-44600" y="4192101"/>
            <a:ext cx="4283064" cy="2739729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" name="Google Shape;11;p2"/>
          <p:cNvSpPr/>
          <p:nvPr/>
        </p:nvSpPr>
        <p:spPr>
          <a:xfrm rot="10800000">
            <a:off x="5464667" y="5250867"/>
            <a:ext cx="6727343" cy="1625236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" name="Google Shape;12;p2"/>
          <p:cNvSpPr/>
          <p:nvPr/>
        </p:nvSpPr>
        <p:spPr>
          <a:xfrm>
            <a:off x="7908933" y="1"/>
            <a:ext cx="4283064" cy="2739729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" name="Google Shape;13;p2"/>
          <p:cNvSpPr/>
          <p:nvPr/>
        </p:nvSpPr>
        <p:spPr>
          <a:xfrm>
            <a:off x="1" y="1"/>
            <a:ext cx="6727343" cy="1625236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rgbClr val="FECA2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" name="Google Shape;14;p2"/>
          <p:cNvSpPr/>
          <p:nvPr/>
        </p:nvSpPr>
        <p:spPr>
          <a:xfrm>
            <a:off x="1621800" y="642701"/>
            <a:ext cx="8959077" cy="517369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76200" dir="4260000" algn="bl" rotWithShape="0">
              <a:srgbClr val="000000">
                <a:alpha val="7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rot="-655">
            <a:off x="2945199" y="4746335"/>
            <a:ext cx="6301600" cy="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 Medium"/>
              <a:buNone/>
              <a:defRPr sz="2133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174000" y="1346433"/>
            <a:ext cx="7844000" cy="34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ali Medium"/>
              <a:buNone/>
              <a:defRPr sz="12800" b="0"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410282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-10799904" flipH="1">
            <a:off x="8510496" y="5253367"/>
            <a:ext cx="3783152" cy="1692693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" name="Google Shape;20;p3"/>
          <p:cNvSpPr/>
          <p:nvPr/>
        </p:nvSpPr>
        <p:spPr>
          <a:xfrm flipH="1">
            <a:off x="-8" y="1734"/>
            <a:ext cx="6158208" cy="2760737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hasCustomPrompt="1"/>
          </p:nvPr>
        </p:nvSpPr>
        <p:spPr>
          <a:xfrm>
            <a:off x="960000" y="1951600"/>
            <a:ext cx="1797200" cy="10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 rot="303">
            <a:off x="972767" y="4980433"/>
            <a:ext cx="4541200" cy="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972900" y="3734667"/>
            <a:ext cx="5234000" cy="7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726392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530201" y="1566067"/>
            <a:ext cx="11131580" cy="479845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" name="Google Shape;26;p4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" name="Google Shape;27;p4"/>
          <p:cNvSpPr/>
          <p:nvPr/>
        </p:nvSpPr>
        <p:spPr>
          <a:xfrm rot="1573647">
            <a:off x="9149202" y="3334695"/>
            <a:ext cx="4492037" cy="3523301"/>
          </a:xfrm>
          <a:custGeom>
            <a:avLst/>
            <a:gdLst/>
            <a:ahLst/>
            <a:cxnLst/>
            <a:rect l="l" t="t" r="r" b="b"/>
            <a:pathLst>
              <a:path w="38515" h="30209" extrusionOk="0">
                <a:moveTo>
                  <a:pt x="20908" y="734"/>
                </a:moveTo>
                <a:cubicBezTo>
                  <a:pt x="20936" y="734"/>
                  <a:pt x="20964" y="737"/>
                  <a:pt x="20992" y="742"/>
                </a:cubicBezTo>
                <a:cubicBezTo>
                  <a:pt x="21236" y="742"/>
                  <a:pt x="21399" y="959"/>
                  <a:pt x="21372" y="1203"/>
                </a:cubicBezTo>
                <a:lnTo>
                  <a:pt x="21399" y="1203"/>
                </a:lnTo>
                <a:cubicBezTo>
                  <a:pt x="21426" y="1475"/>
                  <a:pt x="21182" y="1719"/>
                  <a:pt x="20911" y="1719"/>
                </a:cubicBezTo>
                <a:cubicBezTo>
                  <a:pt x="20639" y="1692"/>
                  <a:pt x="20422" y="1448"/>
                  <a:pt x="20450" y="1176"/>
                </a:cubicBezTo>
                <a:cubicBezTo>
                  <a:pt x="20474" y="933"/>
                  <a:pt x="20672" y="734"/>
                  <a:pt x="20908" y="734"/>
                </a:cubicBezTo>
                <a:close/>
                <a:moveTo>
                  <a:pt x="15893" y="959"/>
                </a:moveTo>
                <a:cubicBezTo>
                  <a:pt x="16137" y="959"/>
                  <a:pt x="16300" y="1149"/>
                  <a:pt x="16300" y="1366"/>
                </a:cubicBezTo>
                <a:cubicBezTo>
                  <a:pt x="16300" y="1606"/>
                  <a:pt x="16116" y="1793"/>
                  <a:pt x="15879" y="1826"/>
                </a:cubicBezTo>
                <a:lnTo>
                  <a:pt x="15879" y="1826"/>
                </a:lnTo>
                <a:cubicBezTo>
                  <a:pt x="15615" y="1792"/>
                  <a:pt x="15432" y="1551"/>
                  <a:pt x="15459" y="1285"/>
                </a:cubicBezTo>
                <a:cubicBezTo>
                  <a:pt x="15513" y="1095"/>
                  <a:pt x="15703" y="959"/>
                  <a:pt x="15893" y="959"/>
                </a:cubicBezTo>
                <a:close/>
                <a:moveTo>
                  <a:pt x="6047" y="1393"/>
                </a:moveTo>
                <a:cubicBezTo>
                  <a:pt x="6318" y="1420"/>
                  <a:pt x="6535" y="1665"/>
                  <a:pt x="6562" y="1936"/>
                </a:cubicBezTo>
                <a:cubicBezTo>
                  <a:pt x="6535" y="2234"/>
                  <a:pt x="6318" y="2451"/>
                  <a:pt x="6020" y="2478"/>
                </a:cubicBezTo>
                <a:cubicBezTo>
                  <a:pt x="5721" y="2451"/>
                  <a:pt x="5504" y="2180"/>
                  <a:pt x="5559" y="1909"/>
                </a:cubicBezTo>
                <a:cubicBezTo>
                  <a:pt x="5531" y="1610"/>
                  <a:pt x="5748" y="1393"/>
                  <a:pt x="6047" y="1393"/>
                </a:cubicBezTo>
                <a:close/>
                <a:moveTo>
                  <a:pt x="12855" y="5625"/>
                </a:moveTo>
                <a:cubicBezTo>
                  <a:pt x="13153" y="5625"/>
                  <a:pt x="13397" y="5869"/>
                  <a:pt x="13370" y="6167"/>
                </a:cubicBezTo>
                <a:cubicBezTo>
                  <a:pt x="13395" y="6413"/>
                  <a:pt x="13197" y="6636"/>
                  <a:pt x="12938" y="6636"/>
                </a:cubicBezTo>
                <a:cubicBezTo>
                  <a:pt x="12911" y="6636"/>
                  <a:pt x="12883" y="6633"/>
                  <a:pt x="12855" y="6628"/>
                </a:cubicBezTo>
                <a:cubicBezTo>
                  <a:pt x="12258" y="6574"/>
                  <a:pt x="12258" y="5679"/>
                  <a:pt x="12855" y="5625"/>
                </a:cubicBezTo>
                <a:close/>
                <a:moveTo>
                  <a:pt x="23623" y="5896"/>
                </a:moveTo>
                <a:cubicBezTo>
                  <a:pt x="23867" y="5923"/>
                  <a:pt x="24057" y="6059"/>
                  <a:pt x="24138" y="6276"/>
                </a:cubicBezTo>
                <a:cubicBezTo>
                  <a:pt x="24193" y="6438"/>
                  <a:pt x="24138" y="6601"/>
                  <a:pt x="24030" y="6710"/>
                </a:cubicBezTo>
                <a:cubicBezTo>
                  <a:pt x="23911" y="6829"/>
                  <a:pt x="23748" y="6904"/>
                  <a:pt x="23584" y="6904"/>
                </a:cubicBezTo>
                <a:cubicBezTo>
                  <a:pt x="23524" y="6904"/>
                  <a:pt x="23464" y="6894"/>
                  <a:pt x="23406" y="6872"/>
                </a:cubicBezTo>
                <a:cubicBezTo>
                  <a:pt x="23081" y="6764"/>
                  <a:pt x="22945" y="6628"/>
                  <a:pt x="22945" y="6330"/>
                </a:cubicBezTo>
                <a:cubicBezTo>
                  <a:pt x="22918" y="6113"/>
                  <a:pt x="23108" y="5923"/>
                  <a:pt x="23325" y="5923"/>
                </a:cubicBezTo>
                <a:lnTo>
                  <a:pt x="23460" y="5923"/>
                </a:lnTo>
                <a:lnTo>
                  <a:pt x="23623" y="5896"/>
                </a:lnTo>
                <a:close/>
                <a:moveTo>
                  <a:pt x="1477" y="6925"/>
                </a:moveTo>
                <a:cubicBezTo>
                  <a:pt x="1784" y="6925"/>
                  <a:pt x="2031" y="7212"/>
                  <a:pt x="2005" y="7523"/>
                </a:cubicBezTo>
                <a:lnTo>
                  <a:pt x="2005" y="7496"/>
                </a:lnTo>
                <a:cubicBezTo>
                  <a:pt x="1978" y="7822"/>
                  <a:pt x="1707" y="8093"/>
                  <a:pt x="1381" y="8120"/>
                </a:cubicBezTo>
                <a:cubicBezTo>
                  <a:pt x="1366" y="8121"/>
                  <a:pt x="1351" y="8122"/>
                  <a:pt x="1336" y="8122"/>
                </a:cubicBezTo>
                <a:cubicBezTo>
                  <a:pt x="1056" y="8122"/>
                  <a:pt x="810" y="7888"/>
                  <a:pt x="785" y="7605"/>
                </a:cubicBezTo>
                <a:cubicBezTo>
                  <a:pt x="785" y="7225"/>
                  <a:pt x="1056" y="6954"/>
                  <a:pt x="1436" y="6927"/>
                </a:cubicBezTo>
                <a:cubicBezTo>
                  <a:pt x="1450" y="6925"/>
                  <a:pt x="1463" y="6925"/>
                  <a:pt x="1477" y="6925"/>
                </a:cubicBezTo>
                <a:close/>
                <a:moveTo>
                  <a:pt x="32004" y="9476"/>
                </a:moveTo>
                <a:cubicBezTo>
                  <a:pt x="32276" y="9503"/>
                  <a:pt x="32465" y="9747"/>
                  <a:pt x="32465" y="10019"/>
                </a:cubicBezTo>
                <a:lnTo>
                  <a:pt x="32438" y="10019"/>
                </a:lnTo>
                <a:cubicBezTo>
                  <a:pt x="32438" y="10290"/>
                  <a:pt x="32221" y="10534"/>
                  <a:pt x="31923" y="10561"/>
                </a:cubicBezTo>
                <a:cubicBezTo>
                  <a:pt x="31652" y="10534"/>
                  <a:pt x="31462" y="10290"/>
                  <a:pt x="31462" y="10019"/>
                </a:cubicBezTo>
                <a:cubicBezTo>
                  <a:pt x="31462" y="9720"/>
                  <a:pt x="31706" y="9476"/>
                  <a:pt x="32004" y="9476"/>
                </a:cubicBezTo>
                <a:close/>
                <a:moveTo>
                  <a:pt x="18118" y="1498"/>
                </a:moveTo>
                <a:cubicBezTo>
                  <a:pt x="18671" y="1498"/>
                  <a:pt x="19235" y="1513"/>
                  <a:pt x="19799" y="1529"/>
                </a:cubicBezTo>
                <a:cubicBezTo>
                  <a:pt x="19982" y="2052"/>
                  <a:pt x="20467" y="2398"/>
                  <a:pt x="21012" y="2398"/>
                </a:cubicBezTo>
                <a:cubicBezTo>
                  <a:pt x="21032" y="2398"/>
                  <a:pt x="21053" y="2398"/>
                  <a:pt x="21073" y="2397"/>
                </a:cubicBezTo>
                <a:cubicBezTo>
                  <a:pt x="21670" y="3400"/>
                  <a:pt x="22185" y="4431"/>
                  <a:pt x="22728" y="5489"/>
                </a:cubicBezTo>
                <a:cubicBezTo>
                  <a:pt x="22375" y="5842"/>
                  <a:pt x="22267" y="6384"/>
                  <a:pt x="22457" y="6872"/>
                </a:cubicBezTo>
                <a:cubicBezTo>
                  <a:pt x="22511" y="6954"/>
                  <a:pt x="22511" y="7062"/>
                  <a:pt x="22457" y="7171"/>
                </a:cubicBezTo>
                <a:cubicBezTo>
                  <a:pt x="21914" y="8174"/>
                  <a:pt x="21372" y="9205"/>
                  <a:pt x="20721" y="10181"/>
                </a:cubicBezTo>
                <a:cubicBezTo>
                  <a:pt x="20639" y="10164"/>
                  <a:pt x="20558" y="10156"/>
                  <a:pt x="20478" y="10156"/>
                </a:cubicBezTo>
                <a:cubicBezTo>
                  <a:pt x="20057" y="10156"/>
                  <a:pt x="19683" y="10390"/>
                  <a:pt x="19500" y="10778"/>
                </a:cubicBezTo>
                <a:lnTo>
                  <a:pt x="16869" y="10724"/>
                </a:lnTo>
                <a:cubicBezTo>
                  <a:pt x="16476" y="10173"/>
                  <a:pt x="16368" y="10022"/>
                  <a:pt x="15996" y="10022"/>
                </a:cubicBezTo>
                <a:cubicBezTo>
                  <a:pt x="15855" y="10022"/>
                  <a:pt x="15677" y="10043"/>
                  <a:pt x="15432" y="10073"/>
                </a:cubicBezTo>
                <a:cubicBezTo>
                  <a:pt x="14808" y="9151"/>
                  <a:pt x="14184" y="8201"/>
                  <a:pt x="13614" y="7171"/>
                </a:cubicBezTo>
                <a:cubicBezTo>
                  <a:pt x="13804" y="6899"/>
                  <a:pt x="14075" y="6628"/>
                  <a:pt x="14021" y="6248"/>
                </a:cubicBezTo>
                <a:cubicBezTo>
                  <a:pt x="13940" y="5923"/>
                  <a:pt x="13804" y="5598"/>
                  <a:pt x="13614" y="5353"/>
                </a:cubicBezTo>
                <a:cubicBezTo>
                  <a:pt x="13750" y="4865"/>
                  <a:pt x="14971" y="3021"/>
                  <a:pt x="15486" y="2478"/>
                </a:cubicBezTo>
                <a:cubicBezTo>
                  <a:pt x="15639" y="2508"/>
                  <a:pt x="15773" y="2526"/>
                  <a:pt x="15894" y="2526"/>
                </a:cubicBezTo>
                <a:cubicBezTo>
                  <a:pt x="16327" y="2526"/>
                  <a:pt x="16584" y="2293"/>
                  <a:pt x="16923" y="1529"/>
                </a:cubicBezTo>
                <a:cubicBezTo>
                  <a:pt x="17313" y="1506"/>
                  <a:pt x="17713" y="1498"/>
                  <a:pt x="18118" y="1498"/>
                </a:cubicBezTo>
                <a:close/>
                <a:moveTo>
                  <a:pt x="15939" y="10420"/>
                </a:moveTo>
                <a:cubicBezTo>
                  <a:pt x="15960" y="10420"/>
                  <a:pt x="15981" y="10422"/>
                  <a:pt x="16001" y="10426"/>
                </a:cubicBezTo>
                <a:cubicBezTo>
                  <a:pt x="16137" y="10426"/>
                  <a:pt x="16272" y="10561"/>
                  <a:pt x="16300" y="10724"/>
                </a:cubicBezTo>
                <a:cubicBezTo>
                  <a:pt x="16300" y="10832"/>
                  <a:pt x="16300" y="10914"/>
                  <a:pt x="16272" y="11022"/>
                </a:cubicBezTo>
                <a:cubicBezTo>
                  <a:pt x="16223" y="11196"/>
                  <a:pt x="16060" y="11324"/>
                  <a:pt x="15887" y="11324"/>
                </a:cubicBezTo>
                <a:cubicBezTo>
                  <a:pt x="15871" y="11324"/>
                  <a:pt x="15855" y="11323"/>
                  <a:pt x="15838" y="11321"/>
                </a:cubicBezTo>
                <a:cubicBezTo>
                  <a:pt x="15649" y="11294"/>
                  <a:pt x="15540" y="11131"/>
                  <a:pt x="15540" y="10860"/>
                </a:cubicBezTo>
                <a:lnTo>
                  <a:pt x="15567" y="10860"/>
                </a:lnTo>
                <a:cubicBezTo>
                  <a:pt x="15567" y="10778"/>
                  <a:pt x="15594" y="10697"/>
                  <a:pt x="15622" y="10643"/>
                </a:cubicBezTo>
                <a:cubicBezTo>
                  <a:pt x="15669" y="10500"/>
                  <a:pt x="15799" y="10420"/>
                  <a:pt x="15939" y="10420"/>
                </a:cubicBezTo>
                <a:close/>
                <a:moveTo>
                  <a:pt x="20562" y="10613"/>
                </a:moveTo>
                <a:cubicBezTo>
                  <a:pt x="20579" y="10613"/>
                  <a:pt x="20595" y="10614"/>
                  <a:pt x="20612" y="10615"/>
                </a:cubicBezTo>
                <a:cubicBezTo>
                  <a:pt x="20856" y="10643"/>
                  <a:pt x="21046" y="10860"/>
                  <a:pt x="21046" y="11104"/>
                </a:cubicBezTo>
                <a:cubicBezTo>
                  <a:pt x="21019" y="11402"/>
                  <a:pt x="20775" y="11619"/>
                  <a:pt x="20477" y="11619"/>
                </a:cubicBezTo>
                <a:cubicBezTo>
                  <a:pt x="20205" y="11619"/>
                  <a:pt x="19988" y="11375"/>
                  <a:pt x="20043" y="11104"/>
                </a:cubicBezTo>
                <a:cubicBezTo>
                  <a:pt x="20043" y="10822"/>
                  <a:pt x="20284" y="10613"/>
                  <a:pt x="20562" y="10613"/>
                </a:cubicBezTo>
                <a:close/>
                <a:moveTo>
                  <a:pt x="37456" y="12189"/>
                </a:moveTo>
                <a:cubicBezTo>
                  <a:pt x="37673" y="12216"/>
                  <a:pt x="37809" y="12406"/>
                  <a:pt x="37782" y="12595"/>
                </a:cubicBezTo>
                <a:cubicBezTo>
                  <a:pt x="37782" y="12812"/>
                  <a:pt x="37592" y="12975"/>
                  <a:pt x="37375" y="12975"/>
                </a:cubicBezTo>
                <a:cubicBezTo>
                  <a:pt x="37212" y="12921"/>
                  <a:pt x="37104" y="12758"/>
                  <a:pt x="37131" y="12568"/>
                </a:cubicBezTo>
                <a:cubicBezTo>
                  <a:pt x="37131" y="12351"/>
                  <a:pt x="37266" y="12216"/>
                  <a:pt x="37456" y="12216"/>
                </a:cubicBezTo>
                <a:lnTo>
                  <a:pt x="37456" y="12189"/>
                </a:lnTo>
                <a:close/>
                <a:moveTo>
                  <a:pt x="26606" y="14663"/>
                </a:moveTo>
                <a:cubicBezTo>
                  <a:pt x="26711" y="14663"/>
                  <a:pt x="26811" y="14719"/>
                  <a:pt x="26851" y="14820"/>
                </a:cubicBezTo>
                <a:cubicBezTo>
                  <a:pt x="27014" y="15118"/>
                  <a:pt x="26959" y="15498"/>
                  <a:pt x="26688" y="15715"/>
                </a:cubicBezTo>
                <a:cubicBezTo>
                  <a:pt x="26552" y="15823"/>
                  <a:pt x="26390" y="15932"/>
                  <a:pt x="26200" y="16013"/>
                </a:cubicBezTo>
                <a:lnTo>
                  <a:pt x="26200" y="15986"/>
                </a:lnTo>
                <a:cubicBezTo>
                  <a:pt x="25983" y="15823"/>
                  <a:pt x="25901" y="15525"/>
                  <a:pt x="26010" y="15281"/>
                </a:cubicBezTo>
                <a:cubicBezTo>
                  <a:pt x="26091" y="15009"/>
                  <a:pt x="26254" y="14792"/>
                  <a:pt x="26498" y="14684"/>
                </a:cubicBezTo>
                <a:cubicBezTo>
                  <a:pt x="26533" y="14670"/>
                  <a:pt x="26570" y="14663"/>
                  <a:pt x="26606" y="14663"/>
                </a:cubicBezTo>
                <a:close/>
                <a:moveTo>
                  <a:pt x="21313" y="15170"/>
                </a:moveTo>
                <a:cubicBezTo>
                  <a:pt x="21586" y="15170"/>
                  <a:pt x="21779" y="15379"/>
                  <a:pt x="21779" y="15660"/>
                </a:cubicBezTo>
                <a:cubicBezTo>
                  <a:pt x="21779" y="15891"/>
                  <a:pt x="21586" y="16097"/>
                  <a:pt x="21359" y="16097"/>
                </a:cubicBezTo>
                <a:cubicBezTo>
                  <a:pt x="21345" y="16097"/>
                  <a:pt x="21331" y="16096"/>
                  <a:pt x="21318" y="16094"/>
                </a:cubicBezTo>
                <a:cubicBezTo>
                  <a:pt x="21046" y="16094"/>
                  <a:pt x="20856" y="15877"/>
                  <a:pt x="20884" y="15633"/>
                </a:cubicBezTo>
                <a:cubicBezTo>
                  <a:pt x="20884" y="15389"/>
                  <a:pt x="21046" y="15199"/>
                  <a:pt x="21263" y="15172"/>
                </a:cubicBezTo>
                <a:cubicBezTo>
                  <a:pt x="21280" y="15171"/>
                  <a:pt x="21297" y="15170"/>
                  <a:pt x="21313" y="15170"/>
                </a:cubicBezTo>
                <a:close/>
                <a:moveTo>
                  <a:pt x="29102" y="20271"/>
                </a:moveTo>
                <a:cubicBezTo>
                  <a:pt x="29319" y="20271"/>
                  <a:pt x="29428" y="20407"/>
                  <a:pt x="29428" y="20624"/>
                </a:cubicBezTo>
                <a:cubicBezTo>
                  <a:pt x="29428" y="20841"/>
                  <a:pt x="29292" y="20950"/>
                  <a:pt x="28994" y="20950"/>
                </a:cubicBezTo>
                <a:cubicBezTo>
                  <a:pt x="28912" y="20922"/>
                  <a:pt x="28831" y="20895"/>
                  <a:pt x="28749" y="20841"/>
                </a:cubicBezTo>
                <a:cubicBezTo>
                  <a:pt x="28668" y="20760"/>
                  <a:pt x="28641" y="20651"/>
                  <a:pt x="28641" y="20543"/>
                </a:cubicBezTo>
                <a:cubicBezTo>
                  <a:pt x="28641" y="20407"/>
                  <a:pt x="28749" y="20326"/>
                  <a:pt x="28885" y="20299"/>
                </a:cubicBezTo>
                <a:cubicBezTo>
                  <a:pt x="28966" y="20299"/>
                  <a:pt x="29021" y="20271"/>
                  <a:pt x="29102" y="20271"/>
                </a:cubicBezTo>
                <a:close/>
                <a:moveTo>
                  <a:pt x="18117" y="20244"/>
                </a:moveTo>
                <a:cubicBezTo>
                  <a:pt x="18253" y="20244"/>
                  <a:pt x="18334" y="20353"/>
                  <a:pt x="18388" y="20543"/>
                </a:cubicBezTo>
                <a:lnTo>
                  <a:pt x="18388" y="20651"/>
                </a:lnTo>
                <a:cubicBezTo>
                  <a:pt x="18388" y="20895"/>
                  <a:pt x="18307" y="21031"/>
                  <a:pt x="18117" y="21058"/>
                </a:cubicBezTo>
                <a:cubicBezTo>
                  <a:pt x="18088" y="21068"/>
                  <a:pt x="18059" y="21072"/>
                  <a:pt x="18031" y="21072"/>
                </a:cubicBezTo>
                <a:cubicBezTo>
                  <a:pt x="17902" y="21072"/>
                  <a:pt x="17791" y="20975"/>
                  <a:pt x="17791" y="20841"/>
                </a:cubicBezTo>
                <a:cubicBezTo>
                  <a:pt x="17764" y="20733"/>
                  <a:pt x="17764" y="20624"/>
                  <a:pt x="17791" y="20516"/>
                </a:cubicBezTo>
                <a:cubicBezTo>
                  <a:pt x="17819" y="20353"/>
                  <a:pt x="17954" y="20244"/>
                  <a:pt x="18117" y="20244"/>
                </a:cubicBezTo>
                <a:close/>
                <a:moveTo>
                  <a:pt x="24234" y="15849"/>
                </a:moveTo>
                <a:cubicBezTo>
                  <a:pt x="24567" y="15849"/>
                  <a:pt x="24897" y="15858"/>
                  <a:pt x="25223" y="15877"/>
                </a:cubicBezTo>
                <a:cubicBezTo>
                  <a:pt x="25495" y="16366"/>
                  <a:pt x="26010" y="16664"/>
                  <a:pt x="26552" y="16691"/>
                </a:cubicBezTo>
                <a:cubicBezTo>
                  <a:pt x="27176" y="17668"/>
                  <a:pt x="27692" y="18807"/>
                  <a:pt x="28288" y="19919"/>
                </a:cubicBezTo>
                <a:cubicBezTo>
                  <a:pt x="28180" y="20109"/>
                  <a:pt x="28098" y="20326"/>
                  <a:pt x="28044" y="20570"/>
                </a:cubicBezTo>
                <a:cubicBezTo>
                  <a:pt x="28044" y="20814"/>
                  <a:pt x="28071" y="21058"/>
                  <a:pt x="28098" y="21302"/>
                </a:cubicBezTo>
                <a:cubicBezTo>
                  <a:pt x="27556" y="22387"/>
                  <a:pt x="26959" y="23445"/>
                  <a:pt x="26281" y="24449"/>
                </a:cubicBezTo>
                <a:cubicBezTo>
                  <a:pt x="26053" y="24398"/>
                  <a:pt x="25889" y="24366"/>
                  <a:pt x="25760" y="24366"/>
                </a:cubicBezTo>
                <a:cubicBezTo>
                  <a:pt x="25475" y="24366"/>
                  <a:pt x="25366" y="24524"/>
                  <a:pt x="25142" y="24991"/>
                </a:cubicBezTo>
                <a:lnTo>
                  <a:pt x="25061" y="25181"/>
                </a:lnTo>
                <a:cubicBezTo>
                  <a:pt x="24898" y="25185"/>
                  <a:pt x="24735" y="25188"/>
                  <a:pt x="24572" y="25188"/>
                </a:cubicBezTo>
                <a:cubicBezTo>
                  <a:pt x="23759" y="25188"/>
                  <a:pt x="22945" y="25131"/>
                  <a:pt x="22131" y="25018"/>
                </a:cubicBezTo>
                <a:cubicBezTo>
                  <a:pt x="22050" y="24855"/>
                  <a:pt x="21996" y="24666"/>
                  <a:pt x="21914" y="24503"/>
                </a:cubicBezTo>
                <a:cubicBezTo>
                  <a:pt x="21850" y="24267"/>
                  <a:pt x="21634" y="24116"/>
                  <a:pt x="21399" y="24116"/>
                </a:cubicBezTo>
                <a:cubicBezTo>
                  <a:pt x="21336" y="24116"/>
                  <a:pt x="21272" y="24127"/>
                  <a:pt x="21209" y="24150"/>
                </a:cubicBezTo>
                <a:cubicBezTo>
                  <a:pt x="21101" y="24204"/>
                  <a:pt x="20992" y="24204"/>
                  <a:pt x="20856" y="24232"/>
                </a:cubicBezTo>
                <a:cubicBezTo>
                  <a:pt x="20775" y="24150"/>
                  <a:pt x="20721" y="24069"/>
                  <a:pt x="20639" y="23960"/>
                </a:cubicBezTo>
                <a:cubicBezTo>
                  <a:pt x="20151" y="23201"/>
                  <a:pt x="19663" y="22414"/>
                  <a:pt x="19202" y="21655"/>
                </a:cubicBezTo>
                <a:cubicBezTo>
                  <a:pt x="19012" y="21438"/>
                  <a:pt x="18958" y="21139"/>
                  <a:pt x="19066" y="20868"/>
                </a:cubicBezTo>
                <a:cubicBezTo>
                  <a:pt x="19120" y="20543"/>
                  <a:pt x="19093" y="20217"/>
                  <a:pt x="18931" y="19946"/>
                </a:cubicBezTo>
                <a:cubicBezTo>
                  <a:pt x="19554" y="18861"/>
                  <a:pt x="20233" y="17803"/>
                  <a:pt x="20992" y="16800"/>
                </a:cubicBezTo>
                <a:cubicBezTo>
                  <a:pt x="21064" y="16812"/>
                  <a:pt x="21135" y="16818"/>
                  <a:pt x="21205" y="16818"/>
                </a:cubicBezTo>
                <a:cubicBezTo>
                  <a:pt x="21747" y="16818"/>
                  <a:pt x="22234" y="16460"/>
                  <a:pt x="22402" y="15932"/>
                </a:cubicBezTo>
                <a:cubicBezTo>
                  <a:pt x="23016" y="15879"/>
                  <a:pt x="23629" y="15849"/>
                  <a:pt x="24234" y="15849"/>
                </a:cubicBezTo>
                <a:close/>
                <a:moveTo>
                  <a:pt x="21290" y="24855"/>
                </a:moveTo>
                <a:cubicBezTo>
                  <a:pt x="21345" y="24910"/>
                  <a:pt x="21426" y="24937"/>
                  <a:pt x="21480" y="25018"/>
                </a:cubicBezTo>
                <a:cubicBezTo>
                  <a:pt x="21507" y="25072"/>
                  <a:pt x="21480" y="25181"/>
                  <a:pt x="21480" y="25262"/>
                </a:cubicBezTo>
                <a:cubicBezTo>
                  <a:pt x="21480" y="25262"/>
                  <a:pt x="21453" y="25289"/>
                  <a:pt x="21453" y="25289"/>
                </a:cubicBezTo>
                <a:cubicBezTo>
                  <a:pt x="21374" y="25409"/>
                  <a:pt x="21265" y="25484"/>
                  <a:pt x="21138" y="25484"/>
                </a:cubicBezTo>
                <a:cubicBezTo>
                  <a:pt x="21092" y="25484"/>
                  <a:pt x="21043" y="25474"/>
                  <a:pt x="20992" y="25452"/>
                </a:cubicBezTo>
                <a:cubicBezTo>
                  <a:pt x="20884" y="25425"/>
                  <a:pt x="20829" y="25344"/>
                  <a:pt x="20829" y="25235"/>
                </a:cubicBezTo>
                <a:cubicBezTo>
                  <a:pt x="20884" y="25018"/>
                  <a:pt x="21073" y="24855"/>
                  <a:pt x="21290" y="24855"/>
                </a:cubicBezTo>
                <a:close/>
                <a:moveTo>
                  <a:pt x="25929" y="24937"/>
                </a:moveTo>
                <a:cubicBezTo>
                  <a:pt x="26118" y="24964"/>
                  <a:pt x="26254" y="25100"/>
                  <a:pt x="26254" y="25289"/>
                </a:cubicBezTo>
                <a:cubicBezTo>
                  <a:pt x="26281" y="25452"/>
                  <a:pt x="26146" y="25642"/>
                  <a:pt x="25956" y="25669"/>
                </a:cubicBezTo>
                <a:cubicBezTo>
                  <a:pt x="25766" y="25669"/>
                  <a:pt x="25657" y="25534"/>
                  <a:pt x="25657" y="25344"/>
                </a:cubicBezTo>
                <a:cubicBezTo>
                  <a:pt x="25657" y="25127"/>
                  <a:pt x="25766" y="24937"/>
                  <a:pt x="25929" y="24937"/>
                </a:cubicBezTo>
                <a:close/>
                <a:moveTo>
                  <a:pt x="32098" y="28660"/>
                </a:moveTo>
                <a:cubicBezTo>
                  <a:pt x="32160" y="28660"/>
                  <a:pt x="32222" y="28675"/>
                  <a:pt x="32276" y="28707"/>
                </a:cubicBezTo>
                <a:cubicBezTo>
                  <a:pt x="32438" y="28788"/>
                  <a:pt x="32547" y="28978"/>
                  <a:pt x="32493" y="29168"/>
                </a:cubicBezTo>
                <a:lnTo>
                  <a:pt x="32520" y="29141"/>
                </a:lnTo>
                <a:lnTo>
                  <a:pt x="32520" y="29141"/>
                </a:lnTo>
                <a:cubicBezTo>
                  <a:pt x="32493" y="29249"/>
                  <a:pt x="32438" y="29331"/>
                  <a:pt x="32384" y="29412"/>
                </a:cubicBezTo>
                <a:cubicBezTo>
                  <a:pt x="32328" y="29511"/>
                  <a:pt x="32235" y="29558"/>
                  <a:pt x="32140" y="29558"/>
                </a:cubicBezTo>
                <a:cubicBezTo>
                  <a:pt x="32051" y="29558"/>
                  <a:pt x="31961" y="29518"/>
                  <a:pt x="31896" y="29439"/>
                </a:cubicBezTo>
                <a:cubicBezTo>
                  <a:pt x="31842" y="29358"/>
                  <a:pt x="31787" y="29277"/>
                  <a:pt x="31760" y="29195"/>
                </a:cubicBezTo>
                <a:cubicBezTo>
                  <a:pt x="31679" y="29032"/>
                  <a:pt x="31706" y="28870"/>
                  <a:pt x="31842" y="28761"/>
                </a:cubicBezTo>
                <a:cubicBezTo>
                  <a:pt x="31907" y="28696"/>
                  <a:pt x="32003" y="28660"/>
                  <a:pt x="32098" y="28660"/>
                </a:cubicBezTo>
                <a:close/>
                <a:moveTo>
                  <a:pt x="20925" y="0"/>
                </a:moveTo>
                <a:cubicBezTo>
                  <a:pt x="20659" y="0"/>
                  <a:pt x="20397" y="124"/>
                  <a:pt x="20233" y="363"/>
                </a:cubicBezTo>
                <a:cubicBezTo>
                  <a:pt x="20097" y="471"/>
                  <a:pt x="19988" y="634"/>
                  <a:pt x="19880" y="742"/>
                </a:cubicBezTo>
                <a:lnTo>
                  <a:pt x="16761" y="797"/>
                </a:lnTo>
                <a:cubicBezTo>
                  <a:pt x="16679" y="661"/>
                  <a:pt x="16571" y="552"/>
                  <a:pt x="16462" y="444"/>
                </a:cubicBezTo>
                <a:cubicBezTo>
                  <a:pt x="16285" y="311"/>
                  <a:pt x="16068" y="243"/>
                  <a:pt x="15850" y="243"/>
                </a:cubicBezTo>
                <a:cubicBezTo>
                  <a:pt x="15667" y="243"/>
                  <a:pt x="15484" y="291"/>
                  <a:pt x="15323" y="390"/>
                </a:cubicBezTo>
                <a:cubicBezTo>
                  <a:pt x="14998" y="552"/>
                  <a:pt x="14808" y="905"/>
                  <a:pt x="14889" y="1258"/>
                </a:cubicBezTo>
                <a:cubicBezTo>
                  <a:pt x="14889" y="1448"/>
                  <a:pt x="14916" y="1610"/>
                  <a:pt x="14943" y="1773"/>
                </a:cubicBezTo>
                <a:cubicBezTo>
                  <a:pt x="14943" y="1773"/>
                  <a:pt x="14916" y="1800"/>
                  <a:pt x="14916" y="1827"/>
                </a:cubicBezTo>
                <a:cubicBezTo>
                  <a:pt x="14211" y="2858"/>
                  <a:pt x="13533" y="3916"/>
                  <a:pt x="12828" y="4947"/>
                </a:cubicBezTo>
                <a:cubicBezTo>
                  <a:pt x="12773" y="5001"/>
                  <a:pt x="12719" y="5082"/>
                  <a:pt x="12638" y="5109"/>
                </a:cubicBezTo>
                <a:cubicBezTo>
                  <a:pt x="12394" y="5272"/>
                  <a:pt x="12150" y="5381"/>
                  <a:pt x="11878" y="5543"/>
                </a:cubicBezTo>
                <a:cubicBezTo>
                  <a:pt x="10251" y="4513"/>
                  <a:pt x="8705" y="3400"/>
                  <a:pt x="7186" y="2207"/>
                </a:cubicBezTo>
                <a:cubicBezTo>
                  <a:pt x="7186" y="2099"/>
                  <a:pt x="7186" y="2017"/>
                  <a:pt x="7186" y="1936"/>
                </a:cubicBezTo>
                <a:cubicBezTo>
                  <a:pt x="7186" y="1280"/>
                  <a:pt x="6680" y="786"/>
                  <a:pt x="6070" y="786"/>
                </a:cubicBezTo>
                <a:cubicBezTo>
                  <a:pt x="5974" y="786"/>
                  <a:pt x="5875" y="798"/>
                  <a:pt x="5776" y="824"/>
                </a:cubicBezTo>
                <a:cubicBezTo>
                  <a:pt x="5287" y="851"/>
                  <a:pt x="4908" y="1258"/>
                  <a:pt x="4962" y="1746"/>
                </a:cubicBezTo>
                <a:cubicBezTo>
                  <a:pt x="4962" y="2017"/>
                  <a:pt x="4962" y="2288"/>
                  <a:pt x="4989" y="2560"/>
                </a:cubicBezTo>
                <a:cubicBezTo>
                  <a:pt x="4962" y="2614"/>
                  <a:pt x="4908" y="2695"/>
                  <a:pt x="4853" y="2750"/>
                </a:cubicBezTo>
                <a:cubicBezTo>
                  <a:pt x="4067" y="3753"/>
                  <a:pt x="3280" y="4757"/>
                  <a:pt x="2494" y="5787"/>
                </a:cubicBezTo>
                <a:cubicBezTo>
                  <a:pt x="2165" y="6181"/>
                  <a:pt x="2137" y="6293"/>
                  <a:pt x="1740" y="6293"/>
                </a:cubicBezTo>
                <a:cubicBezTo>
                  <a:pt x="1645" y="6293"/>
                  <a:pt x="1529" y="6286"/>
                  <a:pt x="1381" y="6276"/>
                </a:cubicBezTo>
                <a:cubicBezTo>
                  <a:pt x="1352" y="6273"/>
                  <a:pt x="1322" y="6272"/>
                  <a:pt x="1293" y="6272"/>
                </a:cubicBezTo>
                <a:cubicBezTo>
                  <a:pt x="574" y="6272"/>
                  <a:pt x="0" y="6902"/>
                  <a:pt x="52" y="7632"/>
                </a:cubicBezTo>
                <a:cubicBezTo>
                  <a:pt x="161" y="8201"/>
                  <a:pt x="622" y="8635"/>
                  <a:pt x="1192" y="8717"/>
                </a:cubicBezTo>
                <a:cubicBezTo>
                  <a:pt x="1707" y="8717"/>
                  <a:pt x="2195" y="8473"/>
                  <a:pt x="2494" y="8039"/>
                </a:cubicBezTo>
                <a:cubicBezTo>
                  <a:pt x="2521" y="7930"/>
                  <a:pt x="2548" y="7795"/>
                  <a:pt x="2575" y="7686"/>
                </a:cubicBezTo>
                <a:cubicBezTo>
                  <a:pt x="2602" y="7578"/>
                  <a:pt x="2602" y="7442"/>
                  <a:pt x="2575" y="7333"/>
                </a:cubicBezTo>
                <a:cubicBezTo>
                  <a:pt x="2521" y="7035"/>
                  <a:pt x="2602" y="6764"/>
                  <a:pt x="2792" y="6547"/>
                </a:cubicBezTo>
                <a:cubicBezTo>
                  <a:pt x="3687" y="5462"/>
                  <a:pt x="4528" y="4350"/>
                  <a:pt x="5396" y="3238"/>
                </a:cubicBezTo>
                <a:cubicBezTo>
                  <a:pt x="5450" y="3184"/>
                  <a:pt x="5504" y="3102"/>
                  <a:pt x="5559" y="3048"/>
                </a:cubicBezTo>
                <a:cubicBezTo>
                  <a:pt x="5687" y="3091"/>
                  <a:pt x="5807" y="3109"/>
                  <a:pt x="5923" y="3109"/>
                </a:cubicBezTo>
                <a:cubicBezTo>
                  <a:pt x="6248" y="3109"/>
                  <a:pt x="6533" y="2964"/>
                  <a:pt x="6833" y="2804"/>
                </a:cubicBezTo>
                <a:cubicBezTo>
                  <a:pt x="8407" y="4024"/>
                  <a:pt x="10034" y="5191"/>
                  <a:pt x="11716" y="6248"/>
                </a:cubicBezTo>
                <a:cubicBezTo>
                  <a:pt x="11743" y="6655"/>
                  <a:pt x="12041" y="7035"/>
                  <a:pt x="12448" y="7144"/>
                </a:cubicBezTo>
                <a:cubicBezTo>
                  <a:pt x="12746" y="7225"/>
                  <a:pt x="12963" y="7415"/>
                  <a:pt x="13072" y="7713"/>
                </a:cubicBezTo>
                <a:cubicBezTo>
                  <a:pt x="13262" y="8012"/>
                  <a:pt x="13452" y="8337"/>
                  <a:pt x="13669" y="8635"/>
                </a:cubicBezTo>
                <a:cubicBezTo>
                  <a:pt x="14021" y="9205"/>
                  <a:pt x="14374" y="9775"/>
                  <a:pt x="14754" y="10344"/>
                </a:cubicBezTo>
                <a:cubicBezTo>
                  <a:pt x="14862" y="10507"/>
                  <a:pt x="14916" y="10724"/>
                  <a:pt x="14889" y="10941"/>
                </a:cubicBezTo>
                <a:cubicBezTo>
                  <a:pt x="14835" y="11321"/>
                  <a:pt x="15025" y="11673"/>
                  <a:pt x="15405" y="11836"/>
                </a:cubicBezTo>
                <a:cubicBezTo>
                  <a:pt x="15535" y="11906"/>
                  <a:pt x="15677" y="11939"/>
                  <a:pt x="15818" y="11939"/>
                </a:cubicBezTo>
                <a:cubicBezTo>
                  <a:pt x="16056" y="11939"/>
                  <a:pt x="16292" y="11844"/>
                  <a:pt x="16462" y="11673"/>
                </a:cubicBezTo>
                <a:cubicBezTo>
                  <a:pt x="16571" y="11592"/>
                  <a:pt x="16679" y="11483"/>
                  <a:pt x="16788" y="11375"/>
                </a:cubicBezTo>
                <a:lnTo>
                  <a:pt x="19419" y="11511"/>
                </a:lnTo>
                <a:cubicBezTo>
                  <a:pt x="19582" y="11809"/>
                  <a:pt x="19799" y="12026"/>
                  <a:pt x="20097" y="12189"/>
                </a:cubicBezTo>
                <a:cubicBezTo>
                  <a:pt x="20178" y="12243"/>
                  <a:pt x="20233" y="12324"/>
                  <a:pt x="20260" y="12433"/>
                </a:cubicBezTo>
                <a:cubicBezTo>
                  <a:pt x="20395" y="13138"/>
                  <a:pt x="20531" y="13843"/>
                  <a:pt x="20667" y="14548"/>
                </a:cubicBezTo>
                <a:cubicBezTo>
                  <a:pt x="20694" y="14711"/>
                  <a:pt x="20639" y="14874"/>
                  <a:pt x="20558" y="14982"/>
                </a:cubicBezTo>
                <a:cubicBezTo>
                  <a:pt x="20341" y="15308"/>
                  <a:pt x="20260" y="15688"/>
                  <a:pt x="20341" y="16040"/>
                </a:cubicBezTo>
                <a:cubicBezTo>
                  <a:pt x="20368" y="16122"/>
                  <a:pt x="20395" y="16203"/>
                  <a:pt x="20422" y="16311"/>
                </a:cubicBezTo>
                <a:lnTo>
                  <a:pt x="18171" y="19648"/>
                </a:lnTo>
                <a:lnTo>
                  <a:pt x="17981" y="19675"/>
                </a:lnTo>
                <a:cubicBezTo>
                  <a:pt x="17385" y="19729"/>
                  <a:pt x="16978" y="20299"/>
                  <a:pt x="17113" y="20895"/>
                </a:cubicBezTo>
                <a:cubicBezTo>
                  <a:pt x="17140" y="21302"/>
                  <a:pt x="17493" y="21628"/>
                  <a:pt x="17927" y="21628"/>
                </a:cubicBezTo>
                <a:lnTo>
                  <a:pt x="18334" y="21655"/>
                </a:lnTo>
                <a:lnTo>
                  <a:pt x="20233" y="24693"/>
                </a:lnTo>
                <a:cubicBezTo>
                  <a:pt x="20205" y="24828"/>
                  <a:pt x="20151" y="24937"/>
                  <a:pt x="20151" y="25072"/>
                </a:cubicBezTo>
                <a:cubicBezTo>
                  <a:pt x="20124" y="25425"/>
                  <a:pt x="20260" y="25778"/>
                  <a:pt x="20585" y="25967"/>
                </a:cubicBezTo>
                <a:cubicBezTo>
                  <a:pt x="20725" y="26080"/>
                  <a:pt x="20894" y="26134"/>
                  <a:pt x="21066" y="26134"/>
                </a:cubicBezTo>
                <a:cubicBezTo>
                  <a:pt x="21227" y="26134"/>
                  <a:pt x="21390" y="26086"/>
                  <a:pt x="21535" y="25995"/>
                </a:cubicBezTo>
                <a:cubicBezTo>
                  <a:pt x="21589" y="25967"/>
                  <a:pt x="21670" y="25913"/>
                  <a:pt x="21752" y="25859"/>
                </a:cubicBezTo>
                <a:cubicBezTo>
                  <a:pt x="21814" y="25776"/>
                  <a:pt x="21923" y="25741"/>
                  <a:pt x="22032" y="25741"/>
                </a:cubicBezTo>
                <a:cubicBezTo>
                  <a:pt x="22066" y="25741"/>
                  <a:pt x="22099" y="25744"/>
                  <a:pt x="22131" y="25751"/>
                </a:cubicBezTo>
                <a:cubicBezTo>
                  <a:pt x="23026" y="25778"/>
                  <a:pt x="23921" y="25832"/>
                  <a:pt x="24816" y="25859"/>
                </a:cubicBezTo>
                <a:cubicBezTo>
                  <a:pt x="25033" y="25859"/>
                  <a:pt x="25223" y="25913"/>
                  <a:pt x="25386" y="26076"/>
                </a:cubicBezTo>
                <a:cubicBezTo>
                  <a:pt x="25529" y="26219"/>
                  <a:pt x="25717" y="26287"/>
                  <a:pt x="25909" y="26287"/>
                </a:cubicBezTo>
                <a:cubicBezTo>
                  <a:pt x="26046" y="26287"/>
                  <a:pt x="26184" y="26252"/>
                  <a:pt x="26308" y="26184"/>
                </a:cubicBezTo>
                <a:lnTo>
                  <a:pt x="26634" y="26022"/>
                </a:lnTo>
                <a:lnTo>
                  <a:pt x="31028" y="28653"/>
                </a:lnTo>
                <a:cubicBezTo>
                  <a:pt x="31055" y="28815"/>
                  <a:pt x="31055" y="28951"/>
                  <a:pt x="31055" y="29087"/>
                </a:cubicBezTo>
                <a:cubicBezTo>
                  <a:pt x="31082" y="29385"/>
                  <a:pt x="31191" y="29656"/>
                  <a:pt x="31408" y="29846"/>
                </a:cubicBezTo>
                <a:cubicBezTo>
                  <a:pt x="31597" y="30088"/>
                  <a:pt x="31875" y="30209"/>
                  <a:pt x="32157" y="30209"/>
                </a:cubicBezTo>
                <a:cubicBezTo>
                  <a:pt x="32318" y="30209"/>
                  <a:pt x="32480" y="30169"/>
                  <a:pt x="32628" y="30090"/>
                </a:cubicBezTo>
                <a:cubicBezTo>
                  <a:pt x="33062" y="29846"/>
                  <a:pt x="33279" y="29385"/>
                  <a:pt x="33225" y="28924"/>
                </a:cubicBezTo>
                <a:cubicBezTo>
                  <a:pt x="33225" y="28517"/>
                  <a:pt x="32927" y="28137"/>
                  <a:pt x="32520" y="28056"/>
                </a:cubicBezTo>
                <a:cubicBezTo>
                  <a:pt x="32355" y="27990"/>
                  <a:pt x="32171" y="27954"/>
                  <a:pt x="31991" y="27954"/>
                </a:cubicBezTo>
                <a:cubicBezTo>
                  <a:pt x="31874" y="27954"/>
                  <a:pt x="31759" y="27970"/>
                  <a:pt x="31652" y="28002"/>
                </a:cubicBezTo>
                <a:lnTo>
                  <a:pt x="31353" y="28083"/>
                </a:lnTo>
                <a:cubicBezTo>
                  <a:pt x="30567" y="27459"/>
                  <a:pt x="29699" y="26917"/>
                  <a:pt x="28804" y="26456"/>
                </a:cubicBezTo>
                <a:cubicBezTo>
                  <a:pt x="28288" y="26184"/>
                  <a:pt x="27773" y="25913"/>
                  <a:pt x="27285" y="25615"/>
                </a:cubicBezTo>
                <a:cubicBezTo>
                  <a:pt x="27176" y="25588"/>
                  <a:pt x="27095" y="25506"/>
                  <a:pt x="27014" y="25452"/>
                </a:cubicBezTo>
                <a:cubicBezTo>
                  <a:pt x="26851" y="25344"/>
                  <a:pt x="26769" y="25127"/>
                  <a:pt x="26851" y="24937"/>
                </a:cubicBezTo>
                <a:cubicBezTo>
                  <a:pt x="26905" y="24855"/>
                  <a:pt x="26932" y="24774"/>
                  <a:pt x="26986" y="24720"/>
                </a:cubicBezTo>
                <a:lnTo>
                  <a:pt x="28641" y="21899"/>
                </a:lnTo>
                <a:cubicBezTo>
                  <a:pt x="28695" y="21790"/>
                  <a:pt x="28749" y="21709"/>
                  <a:pt x="28804" y="21628"/>
                </a:cubicBezTo>
                <a:lnTo>
                  <a:pt x="29265" y="21519"/>
                </a:lnTo>
                <a:cubicBezTo>
                  <a:pt x="29726" y="21438"/>
                  <a:pt x="30051" y="21085"/>
                  <a:pt x="30106" y="20624"/>
                </a:cubicBezTo>
                <a:cubicBezTo>
                  <a:pt x="30187" y="20163"/>
                  <a:pt x="29834" y="19729"/>
                  <a:pt x="29346" y="19675"/>
                </a:cubicBezTo>
                <a:lnTo>
                  <a:pt x="28994" y="19675"/>
                </a:lnTo>
                <a:lnTo>
                  <a:pt x="27176" y="16230"/>
                </a:lnTo>
                <a:cubicBezTo>
                  <a:pt x="27448" y="15905"/>
                  <a:pt x="27583" y="15498"/>
                  <a:pt x="27556" y="15091"/>
                </a:cubicBezTo>
                <a:cubicBezTo>
                  <a:pt x="27529" y="14820"/>
                  <a:pt x="27637" y="14548"/>
                  <a:pt x="27854" y="14413"/>
                </a:cubicBezTo>
                <a:cubicBezTo>
                  <a:pt x="28939" y="13355"/>
                  <a:pt x="29997" y="12270"/>
                  <a:pt x="31082" y="11212"/>
                </a:cubicBezTo>
                <a:cubicBezTo>
                  <a:pt x="31163" y="11158"/>
                  <a:pt x="31245" y="11077"/>
                  <a:pt x="31353" y="11022"/>
                </a:cubicBezTo>
                <a:cubicBezTo>
                  <a:pt x="31631" y="11108"/>
                  <a:pt x="31837" y="11157"/>
                  <a:pt x="32015" y="11157"/>
                </a:cubicBezTo>
                <a:cubicBezTo>
                  <a:pt x="32340" y="11157"/>
                  <a:pt x="32567" y="10992"/>
                  <a:pt x="32954" y="10588"/>
                </a:cubicBezTo>
                <a:cubicBezTo>
                  <a:pt x="33035" y="10615"/>
                  <a:pt x="33089" y="10643"/>
                  <a:pt x="33144" y="10670"/>
                </a:cubicBezTo>
                <a:cubicBezTo>
                  <a:pt x="34147" y="11212"/>
                  <a:pt x="35124" y="11755"/>
                  <a:pt x="36100" y="12270"/>
                </a:cubicBezTo>
                <a:cubicBezTo>
                  <a:pt x="36344" y="12378"/>
                  <a:pt x="36534" y="12595"/>
                  <a:pt x="36561" y="12840"/>
                </a:cubicBezTo>
                <a:cubicBezTo>
                  <a:pt x="36613" y="13231"/>
                  <a:pt x="36916" y="13546"/>
                  <a:pt x="37300" y="13546"/>
                </a:cubicBezTo>
                <a:cubicBezTo>
                  <a:pt x="37316" y="13546"/>
                  <a:pt x="37332" y="13546"/>
                  <a:pt x="37348" y="13545"/>
                </a:cubicBezTo>
                <a:cubicBezTo>
                  <a:pt x="37403" y="13555"/>
                  <a:pt x="37457" y="13559"/>
                  <a:pt x="37511" y="13559"/>
                </a:cubicBezTo>
                <a:cubicBezTo>
                  <a:pt x="37902" y="13559"/>
                  <a:pt x="38232" y="13306"/>
                  <a:pt x="38351" y="12948"/>
                </a:cubicBezTo>
                <a:cubicBezTo>
                  <a:pt x="38378" y="12840"/>
                  <a:pt x="38406" y="12731"/>
                  <a:pt x="38460" y="12650"/>
                </a:cubicBezTo>
                <a:cubicBezTo>
                  <a:pt x="38514" y="12406"/>
                  <a:pt x="38487" y="12161"/>
                  <a:pt x="38351" y="11972"/>
                </a:cubicBezTo>
                <a:cubicBezTo>
                  <a:pt x="38203" y="11656"/>
                  <a:pt x="37875" y="11467"/>
                  <a:pt x="37544" y="11467"/>
                </a:cubicBezTo>
                <a:cubicBezTo>
                  <a:pt x="37393" y="11467"/>
                  <a:pt x="37240" y="11507"/>
                  <a:pt x="37104" y="11592"/>
                </a:cubicBezTo>
                <a:cubicBezTo>
                  <a:pt x="36969" y="11677"/>
                  <a:pt x="36818" y="11719"/>
                  <a:pt x="36669" y="11719"/>
                </a:cubicBezTo>
                <a:cubicBezTo>
                  <a:pt x="36485" y="11719"/>
                  <a:pt x="36303" y="11657"/>
                  <a:pt x="36154" y="11538"/>
                </a:cubicBezTo>
                <a:cubicBezTo>
                  <a:pt x="35205" y="11022"/>
                  <a:pt x="34256" y="10507"/>
                  <a:pt x="33306" y="9992"/>
                </a:cubicBezTo>
                <a:cubicBezTo>
                  <a:pt x="33062" y="9910"/>
                  <a:pt x="32845" y="9693"/>
                  <a:pt x="32737" y="9449"/>
                </a:cubicBezTo>
                <a:cubicBezTo>
                  <a:pt x="32600" y="9117"/>
                  <a:pt x="32294" y="8926"/>
                  <a:pt x="31962" y="8926"/>
                </a:cubicBezTo>
                <a:cubicBezTo>
                  <a:pt x="31833" y="8926"/>
                  <a:pt x="31699" y="8954"/>
                  <a:pt x="31570" y="9015"/>
                </a:cubicBezTo>
                <a:cubicBezTo>
                  <a:pt x="31245" y="9124"/>
                  <a:pt x="31001" y="9449"/>
                  <a:pt x="30974" y="9802"/>
                </a:cubicBezTo>
                <a:cubicBezTo>
                  <a:pt x="30946" y="9992"/>
                  <a:pt x="30946" y="10209"/>
                  <a:pt x="30974" y="10398"/>
                </a:cubicBezTo>
                <a:lnTo>
                  <a:pt x="27068" y="14169"/>
                </a:lnTo>
                <a:cubicBezTo>
                  <a:pt x="26919" y="14108"/>
                  <a:pt x="26764" y="14079"/>
                  <a:pt x="26613" y="14079"/>
                </a:cubicBezTo>
                <a:cubicBezTo>
                  <a:pt x="26157" y="14079"/>
                  <a:pt x="25725" y="14338"/>
                  <a:pt x="25522" y="14765"/>
                </a:cubicBezTo>
                <a:cubicBezTo>
                  <a:pt x="25440" y="14901"/>
                  <a:pt x="25386" y="15037"/>
                  <a:pt x="25305" y="15172"/>
                </a:cubicBezTo>
                <a:lnTo>
                  <a:pt x="22402" y="15226"/>
                </a:lnTo>
                <a:cubicBezTo>
                  <a:pt x="22384" y="15230"/>
                  <a:pt x="22366" y="15232"/>
                  <a:pt x="22348" y="15232"/>
                </a:cubicBezTo>
                <a:cubicBezTo>
                  <a:pt x="22232" y="15232"/>
                  <a:pt x="22124" y="15161"/>
                  <a:pt x="22077" y="15091"/>
                </a:cubicBezTo>
                <a:cubicBezTo>
                  <a:pt x="21914" y="14820"/>
                  <a:pt x="21697" y="14657"/>
                  <a:pt x="21426" y="14548"/>
                </a:cubicBezTo>
                <a:cubicBezTo>
                  <a:pt x="21263" y="13735"/>
                  <a:pt x="21073" y="12948"/>
                  <a:pt x="20938" y="12107"/>
                </a:cubicBezTo>
                <a:cubicBezTo>
                  <a:pt x="21589" y="11646"/>
                  <a:pt x="21752" y="11104"/>
                  <a:pt x="21372" y="10426"/>
                </a:cubicBezTo>
                <a:lnTo>
                  <a:pt x="23108" y="7442"/>
                </a:lnTo>
                <a:cubicBezTo>
                  <a:pt x="23243" y="7469"/>
                  <a:pt x="23406" y="7469"/>
                  <a:pt x="23542" y="7469"/>
                </a:cubicBezTo>
                <a:cubicBezTo>
                  <a:pt x="23976" y="7469"/>
                  <a:pt x="24355" y="7252"/>
                  <a:pt x="24572" y="6899"/>
                </a:cubicBezTo>
                <a:cubicBezTo>
                  <a:pt x="24898" y="6411"/>
                  <a:pt x="24735" y="5733"/>
                  <a:pt x="24193" y="5516"/>
                </a:cubicBezTo>
                <a:cubicBezTo>
                  <a:pt x="23921" y="5381"/>
                  <a:pt x="23650" y="5272"/>
                  <a:pt x="23379" y="5191"/>
                </a:cubicBezTo>
                <a:lnTo>
                  <a:pt x="21697" y="2017"/>
                </a:lnTo>
                <a:cubicBezTo>
                  <a:pt x="21779" y="1882"/>
                  <a:pt x="21860" y="1746"/>
                  <a:pt x="21941" y="1637"/>
                </a:cubicBezTo>
                <a:cubicBezTo>
                  <a:pt x="22131" y="1285"/>
                  <a:pt x="22077" y="824"/>
                  <a:pt x="21779" y="525"/>
                </a:cubicBezTo>
                <a:cubicBezTo>
                  <a:pt x="21697" y="417"/>
                  <a:pt x="21616" y="336"/>
                  <a:pt x="21535" y="254"/>
                </a:cubicBezTo>
                <a:cubicBezTo>
                  <a:pt x="21364" y="83"/>
                  <a:pt x="21143" y="0"/>
                  <a:pt x="20925" y="0"/>
                </a:cubicBezTo>
                <a:close/>
              </a:path>
            </a:pathLst>
          </a:custGeom>
          <a:solidFill>
            <a:srgbClr val="FECA2A">
              <a:alpha val="555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0000" y="777577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0000" y="1709300"/>
            <a:ext cx="10272000" cy="4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3690" rtl="0">
              <a:spcBef>
                <a:spcPts val="0"/>
              </a:spcBef>
              <a:spcAft>
                <a:spcPts val="0"/>
              </a:spcAft>
              <a:buSzPts val="1050"/>
              <a:buFont typeface="Comfortaa SemiBold"/>
              <a:buAutoNum type="arabicPeriod"/>
              <a:defRPr sz="1400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marL="1828754" lvl="2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romanLcPeriod"/>
              <a:defRPr/>
            </a:lvl3pPr>
            <a:lvl4pPr marL="2438339" lvl="3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rabicPeriod"/>
              <a:defRPr/>
            </a:lvl4pPr>
            <a:lvl5pPr marL="3047924" lvl="4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lphaLcPeriod"/>
              <a:defRPr/>
            </a:lvl5pPr>
            <a:lvl6pPr marL="3657509" lvl="5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romanLcPeriod"/>
              <a:defRPr/>
            </a:lvl6pPr>
            <a:lvl7pPr marL="4267093" lvl="6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rabicPeriod"/>
              <a:defRPr/>
            </a:lvl7pPr>
            <a:lvl8pPr marL="4876678" lvl="7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lphaLcPeriod"/>
              <a:defRPr/>
            </a:lvl8pPr>
            <a:lvl9pPr marL="5486263" lvl="8" indent="-4148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300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Google Shape;30;p4"/>
          <p:cNvSpPr/>
          <p:nvPr/>
        </p:nvSpPr>
        <p:spPr>
          <a:xfrm rot="-10646755">
            <a:off x="11696979" y="1087286"/>
            <a:ext cx="600264" cy="600341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" name="Google Shape;31;p4"/>
          <p:cNvSpPr/>
          <p:nvPr/>
        </p:nvSpPr>
        <p:spPr>
          <a:xfrm rot="-10646755">
            <a:off x="11345776" y="1799755"/>
            <a:ext cx="360189" cy="360267"/>
          </a:xfrm>
          <a:custGeom>
            <a:avLst/>
            <a:gdLst/>
            <a:ahLst/>
            <a:cxnLst/>
            <a:rect l="l" t="t" r="r" b="b"/>
            <a:pathLst>
              <a:path w="4639" h="4640" extrusionOk="0">
                <a:moveTo>
                  <a:pt x="2306" y="1"/>
                </a:moveTo>
                <a:cubicBezTo>
                  <a:pt x="1031" y="1"/>
                  <a:pt x="0" y="1032"/>
                  <a:pt x="0" y="2334"/>
                </a:cubicBezTo>
                <a:cubicBezTo>
                  <a:pt x="0" y="3608"/>
                  <a:pt x="1031" y="4639"/>
                  <a:pt x="2306" y="4639"/>
                </a:cubicBezTo>
                <a:cubicBezTo>
                  <a:pt x="3608" y="4639"/>
                  <a:pt x="4639" y="3608"/>
                  <a:pt x="4639" y="2334"/>
                </a:cubicBezTo>
                <a:cubicBezTo>
                  <a:pt x="4639" y="1032"/>
                  <a:pt x="3608" y="1"/>
                  <a:pt x="23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" name="Google Shape;32;p4"/>
          <p:cNvSpPr/>
          <p:nvPr/>
        </p:nvSpPr>
        <p:spPr>
          <a:xfrm flipH="1">
            <a:off x="-435224" y="-530732"/>
            <a:ext cx="1695653" cy="7788543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107934842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/>
          <p:nvPr/>
        </p:nvSpPr>
        <p:spPr>
          <a:xfrm>
            <a:off x="7980767" y="1"/>
            <a:ext cx="4211227" cy="2866567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" name="Google Shape;36;p5"/>
          <p:cNvSpPr/>
          <p:nvPr/>
        </p:nvSpPr>
        <p:spPr>
          <a:xfrm rot="-10646720">
            <a:off x="11699347" y="3167860"/>
            <a:ext cx="408757" cy="408811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5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960000" y="784167"/>
            <a:ext cx="10272000" cy="56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586429" y="3551333"/>
            <a:ext cx="38768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667"/>
              </a:spcBef>
              <a:spcAft>
                <a:spcPts val="0"/>
              </a:spcAft>
              <a:buSzPts val="2000"/>
              <a:buFont typeface="Mali"/>
              <a:buNone/>
              <a:defRPr sz="2667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>
              <a:lnSpc>
                <a:spcPct val="100000"/>
              </a:lnSpc>
              <a:spcBef>
                <a:spcPts val="17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6728767" y="3551333"/>
            <a:ext cx="38768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ali"/>
              <a:buNone/>
              <a:defRPr sz="2667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 rot="402">
            <a:off x="960000" y="1576149"/>
            <a:ext cx="102720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-244171" y="2489571"/>
            <a:ext cx="559605" cy="559605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" name="Google Shape;43;p5"/>
          <p:cNvSpPr/>
          <p:nvPr/>
        </p:nvSpPr>
        <p:spPr>
          <a:xfrm>
            <a:off x="0" y="3344216"/>
            <a:ext cx="1276296" cy="3828673"/>
          </a:xfrm>
          <a:custGeom>
            <a:avLst/>
            <a:gdLst/>
            <a:ahLst/>
            <a:cxnLst/>
            <a:rect l="l" t="t" r="r" b="b"/>
            <a:pathLst>
              <a:path w="11990" h="35968" extrusionOk="0">
                <a:moveTo>
                  <a:pt x="1642" y="0"/>
                </a:moveTo>
                <a:cubicBezTo>
                  <a:pt x="651" y="0"/>
                  <a:pt x="1" y="83"/>
                  <a:pt x="1" y="83"/>
                </a:cubicBezTo>
                <a:lnTo>
                  <a:pt x="1" y="35967"/>
                </a:lnTo>
                <a:cubicBezTo>
                  <a:pt x="10389" y="34801"/>
                  <a:pt x="6375" y="28617"/>
                  <a:pt x="6592" y="21077"/>
                </a:cubicBezTo>
                <a:cubicBezTo>
                  <a:pt x="6836" y="13563"/>
                  <a:pt x="11990" y="12505"/>
                  <a:pt x="11474" y="7026"/>
                </a:cubicBezTo>
                <a:cubicBezTo>
                  <a:pt x="10902" y="771"/>
                  <a:pt x="4675" y="0"/>
                  <a:pt x="16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 rot="355">
            <a:off x="1586429" y="4292217"/>
            <a:ext cx="3876800" cy="1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5"/>
          </p:nvPr>
        </p:nvSpPr>
        <p:spPr>
          <a:xfrm rot="355">
            <a:off x="6728767" y="4292217"/>
            <a:ext cx="3876800" cy="1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9552032" y="4955243"/>
            <a:ext cx="2639963" cy="2365188"/>
          </a:xfrm>
          <a:custGeom>
            <a:avLst/>
            <a:gdLst/>
            <a:ahLst/>
            <a:cxnLst/>
            <a:rect l="l" t="t" r="r" b="b"/>
            <a:pathLst>
              <a:path w="18583" h="16650" extrusionOk="0">
                <a:moveTo>
                  <a:pt x="8583" y="411"/>
                </a:moveTo>
                <a:cubicBezTo>
                  <a:pt x="9474" y="411"/>
                  <a:pt x="10201" y="1068"/>
                  <a:pt x="10763" y="1889"/>
                </a:cubicBezTo>
                <a:cubicBezTo>
                  <a:pt x="9860" y="2264"/>
                  <a:pt x="9005" y="2814"/>
                  <a:pt x="8312" y="3296"/>
                </a:cubicBezTo>
                <a:cubicBezTo>
                  <a:pt x="8067" y="3460"/>
                  <a:pt x="7820" y="3647"/>
                  <a:pt x="7586" y="3823"/>
                </a:cubicBezTo>
                <a:cubicBezTo>
                  <a:pt x="6952" y="3741"/>
                  <a:pt x="6308" y="3682"/>
                  <a:pt x="5663" y="3671"/>
                </a:cubicBezTo>
                <a:cubicBezTo>
                  <a:pt x="5897" y="2405"/>
                  <a:pt x="6449" y="1243"/>
                  <a:pt x="7668" y="634"/>
                </a:cubicBezTo>
                <a:cubicBezTo>
                  <a:pt x="7996" y="482"/>
                  <a:pt x="8301" y="411"/>
                  <a:pt x="8583" y="411"/>
                </a:cubicBezTo>
                <a:close/>
                <a:moveTo>
                  <a:pt x="11032" y="2311"/>
                </a:moveTo>
                <a:cubicBezTo>
                  <a:pt x="11384" y="2897"/>
                  <a:pt x="11654" y="3518"/>
                  <a:pt x="11842" y="4022"/>
                </a:cubicBezTo>
                <a:cubicBezTo>
                  <a:pt x="11947" y="4280"/>
                  <a:pt x="12029" y="4550"/>
                  <a:pt x="12123" y="4820"/>
                </a:cubicBezTo>
                <a:cubicBezTo>
                  <a:pt x="10998" y="4456"/>
                  <a:pt x="9837" y="4198"/>
                  <a:pt x="8711" y="3999"/>
                </a:cubicBezTo>
                <a:cubicBezTo>
                  <a:pt x="8559" y="3976"/>
                  <a:pt x="8395" y="3940"/>
                  <a:pt x="8242" y="3916"/>
                </a:cubicBezTo>
                <a:lnTo>
                  <a:pt x="8735" y="3565"/>
                </a:lnTo>
                <a:cubicBezTo>
                  <a:pt x="9427" y="3096"/>
                  <a:pt x="10212" y="2627"/>
                  <a:pt x="11032" y="2311"/>
                </a:cubicBezTo>
                <a:close/>
                <a:moveTo>
                  <a:pt x="5980" y="4187"/>
                </a:moveTo>
                <a:cubicBezTo>
                  <a:pt x="6332" y="4198"/>
                  <a:pt x="6683" y="4210"/>
                  <a:pt x="7058" y="4245"/>
                </a:cubicBezTo>
                <a:cubicBezTo>
                  <a:pt x="6507" y="4690"/>
                  <a:pt x="5968" y="5183"/>
                  <a:pt x="5475" y="5711"/>
                </a:cubicBezTo>
                <a:cubicBezTo>
                  <a:pt x="5487" y="5218"/>
                  <a:pt x="5511" y="4690"/>
                  <a:pt x="5581" y="4187"/>
                </a:cubicBezTo>
                <a:close/>
                <a:moveTo>
                  <a:pt x="12616" y="1947"/>
                </a:moveTo>
                <a:cubicBezTo>
                  <a:pt x="12674" y="2592"/>
                  <a:pt x="13284" y="3202"/>
                  <a:pt x="13952" y="3202"/>
                </a:cubicBezTo>
                <a:cubicBezTo>
                  <a:pt x="14175" y="3202"/>
                  <a:pt x="14398" y="3131"/>
                  <a:pt x="14620" y="2979"/>
                </a:cubicBezTo>
                <a:cubicBezTo>
                  <a:pt x="14737" y="2885"/>
                  <a:pt x="14831" y="2780"/>
                  <a:pt x="14901" y="2662"/>
                </a:cubicBezTo>
                <a:cubicBezTo>
                  <a:pt x="15852" y="3530"/>
                  <a:pt x="15523" y="4914"/>
                  <a:pt x="14961" y="6074"/>
                </a:cubicBezTo>
                <a:cubicBezTo>
                  <a:pt x="14245" y="5652"/>
                  <a:pt x="13483" y="5300"/>
                  <a:pt x="12686" y="5007"/>
                </a:cubicBezTo>
                <a:cubicBezTo>
                  <a:pt x="12416" y="4010"/>
                  <a:pt x="12041" y="3014"/>
                  <a:pt x="11514" y="2147"/>
                </a:cubicBezTo>
                <a:cubicBezTo>
                  <a:pt x="11877" y="2041"/>
                  <a:pt x="12252" y="1970"/>
                  <a:pt x="12616" y="1947"/>
                </a:cubicBezTo>
                <a:close/>
                <a:moveTo>
                  <a:pt x="12827" y="5534"/>
                </a:moveTo>
                <a:lnTo>
                  <a:pt x="12827" y="5534"/>
                </a:lnTo>
                <a:cubicBezTo>
                  <a:pt x="13495" y="5805"/>
                  <a:pt x="14140" y="6121"/>
                  <a:pt x="14750" y="6485"/>
                </a:cubicBezTo>
                <a:cubicBezTo>
                  <a:pt x="14620" y="6707"/>
                  <a:pt x="14492" y="6918"/>
                  <a:pt x="14374" y="7105"/>
                </a:cubicBezTo>
                <a:cubicBezTo>
                  <a:pt x="14057" y="7574"/>
                  <a:pt x="13718" y="8032"/>
                  <a:pt x="13354" y="8466"/>
                </a:cubicBezTo>
                <a:cubicBezTo>
                  <a:pt x="13296" y="8009"/>
                  <a:pt x="13225" y="7551"/>
                  <a:pt x="13155" y="7105"/>
                </a:cubicBezTo>
                <a:cubicBezTo>
                  <a:pt x="13061" y="6602"/>
                  <a:pt x="12955" y="6074"/>
                  <a:pt x="12827" y="5534"/>
                </a:cubicBezTo>
                <a:close/>
                <a:moveTo>
                  <a:pt x="5077" y="4198"/>
                </a:moveTo>
                <a:lnTo>
                  <a:pt x="5077" y="4198"/>
                </a:lnTo>
                <a:cubicBezTo>
                  <a:pt x="4995" y="4878"/>
                  <a:pt x="4983" y="5581"/>
                  <a:pt x="5006" y="6238"/>
                </a:cubicBezTo>
                <a:cubicBezTo>
                  <a:pt x="4198" y="7188"/>
                  <a:pt x="3529" y="8231"/>
                  <a:pt x="3083" y="9345"/>
                </a:cubicBezTo>
                <a:cubicBezTo>
                  <a:pt x="2169" y="8700"/>
                  <a:pt x="1454" y="7845"/>
                  <a:pt x="1290" y="6660"/>
                </a:cubicBezTo>
                <a:cubicBezTo>
                  <a:pt x="1278" y="6543"/>
                  <a:pt x="1267" y="6414"/>
                  <a:pt x="1267" y="6308"/>
                </a:cubicBezTo>
                <a:lnTo>
                  <a:pt x="1267" y="6308"/>
                </a:lnTo>
                <a:cubicBezTo>
                  <a:pt x="1372" y="6332"/>
                  <a:pt x="1489" y="6355"/>
                  <a:pt x="1595" y="6355"/>
                </a:cubicBezTo>
                <a:cubicBezTo>
                  <a:pt x="1817" y="6355"/>
                  <a:pt x="2040" y="6285"/>
                  <a:pt x="2251" y="6133"/>
                </a:cubicBezTo>
                <a:cubicBezTo>
                  <a:pt x="2767" y="5722"/>
                  <a:pt x="2814" y="5125"/>
                  <a:pt x="2603" y="4656"/>
                </a:cubicBezTo>
                <a:cubicBezTo>
                  <a:pt x="3354" y="4339"/>
                  <a:pt x="4279" y="4234"/>
                  <a:pt x="5077" y="4198"/>
                </a:cubicBezTo>
                <a:close/>
                <a:moveTo>
                  <a:pt x="5030" y="6941"/>
                </a:moveTo>
                <a:cubicBezTo>
                  <a:pt x="5042" y="7024"/>
                  <a:pt x="5042" y="7118"/>
                  <a:pt x="5053" y="7211"/>
                </a:cubicBezTo>
                <a:cubicBezTo>
                  <a:pt x="5123" y="8314"/>
                  <a:pt x="5276" y="9450"/>
                  <a:pt x="5546" y="10576"/>
                </a:cubicBezTo>
                <a:cubicBezTo>
                  <a:pt x="4854" y="10318"/>
                  <a:pt x="4139" y="10002"/>
                  <a:pt x="3482" y="9603"/>
                </a:cubicBezTo>
                <a:cubicBezTo>
                  <a:pt x="3565" y="9392"/>
                  <a:pt x="3658" y="9181"/>
                  <a:pt x="3752" y="8981"/>
                </a:cubicBezTo>
                <a:cubicBezTo>
                  <a:pt x="4092" y="8267"/>
                  <a:pt x="4526" y="7574"/>
                  <a:pt x="5030" y="6941"/>
                </a:cubicBezTo>
                <a:close/>
                <a:moveTo>
                  <a:pt x="15172" y="6754"/>
                </a:moveTo>
                <a:cubicBezTo>
                  <a:pt x="15230" y="6789"/>
                  <a:pt x="15289" y="6836"/>
                  <a:pt x="15359" y="6871"/>
                </a:cubicBezTo>
                <a:cubicBezTo>
                  <a:pt x="15805" y="7199"/>
                  <a:pt x="16261" y="7551"/>
                  <a:pt x="16519" y="7997"/>
                </a:cubicBezTo>
                <a:cubicBezTo>
                  <a:pt x="16321" y="8067"/>
                  <a:pt x="16097" y="8196"/>
                  <a:pt x="15898" y="8419"/>
                </a:cubicBezTo>
                <a:cubicBezTo>
                  <a:pt x="15370" y="9005"/>
                  <a:pt x="15675" y="9814"/>
                  <a:pt x="16250" y="10224"/>
                </a:cubicBezTo>
                <a:cubicBezTo>
                  <a:pt x="16215" y="10271"/>
                  <a:pt x="16168" y="10318"/>
                  <a:pt x="16133" y="10365"/>
                </a:cubicBezTo>
                <a:cubicBezTo>
                  <a:pt x="15500" y="11139"/>
                  <a:pt x="14445" y="11467"/>
                  <a:pt x="13495" y="11631"/>
                </a:cubicBezTo>
                <a:cubicBezTo>
                  <a:pt x="13541" y="10799"/>
                  <a:pt x="13507" y="9943"/>
                  <a:pt x="13424" y="9111"/>
                </a:cubicBezTo>
                <a:cubicBezTo>
                  <a:pt x="14081" y="8384"/>
                  <a:pt x="14703" y="7598"/>
                  <a:pt x="15172" y="6754"/>
                </a:cubicBezTo>
                <a:close/>
                <a:moveTo>
                  <a:pt x="7738" y="4304"/>
                </a:moveTo>
                <a:cubicBezTo>
                  <a:pt x="9250" y="4468"/>
                  <a:pt x="10810" y="4796"/>
                  <a:pt x="12275" y="5323"/>
                </a:cubicBezTo>
                <a:cubicBezTo>
                  <a:pt x="12604" y="6508"/>
                  <a:pt x="12815" y="7727"/>
                  <a:pt x="12932" y="8947"/>
                </a:cubicBezTo>
                <a:cubicBezTo>
                  <a:pt x="12275" y="9650"/>
                  <a:pt x="11572" y="10307"/>
                  <a:pt x="10834" y="10916"/>
                </a:cubicBezTo>
                <a:cubicBezTo>
                  <a:pt x="10517" y="11174"/>
                  <a:pt x="10188" y="11432"/>
                  <a:pt x="9860" y="11678"/>
                </a:cubicBezTo>
                <a:cubicBezTo>
                  <a:pt x="8559" y="11514"/>
                  <a:pt x="7269" y="11174"/>
                  <a:pt x="6061" y="10763"/>
                </a:cubicBezTo>
                <a:cubicBezTo>
                  <a:pt x="5686" y="9333"/>
                  <a:pt x="5511" y="7845"/>
                  <a:pt x="5487" y="6402"/>
                </a:cubicBezTo>
                <a:cubicBezTo>
                  <a:pt x="6167" y="5628"/>
                  <a:pt x="6929" y="4925"/>
                  <a:pt x="7738" y="4304"/>
                </a:cubicBezTo>
                <a:close/>
                <a:moveTo>
                  <a:pt x="12979" y="9568"/>
                </a:moveTo>
                <a:cubicBezTo>
                  <a:pt x="13038" y="10271"/>
                  <a:pt x="13049" y="10987"/>
                  <a:pt x="13014" y="11701"/>
                </a:cubicBezTo>
                <a:cubicBezTo>
                  <a:pt x="12533" y="11760"/>
                  <a:pt x="12064" y="11795"/>
                  <a:pt x="11584" y="11795"/>
                </a:cubicBezTo>
                <a:cubicBezTo>
                  <a:pt x="11232" y="11795"/>
                  <a:pt x="10892" y="11784"/>
                  <a:pt x="10552" y="11748"/>
                </a:cubicBezTo>
                <a:cubicBezTo>
                  <a:pt x="11150" y="11279"/>
                  <a:pt x="11736" y="10776"/>
                  <a:pt x="12275" y="10271"/>
                </a:cubicBezTo>
                <a:cubicBezTo>
                  <a:pt x="12510" y="10049"/>
                  <a:pt x="12744" y="9814"/>
                  <a:pt x="12979" y="9568"/>
                </a:cubicBezTo>
                <a:close/>
                <a:moveTo>
                  <a:pt x="6226" y="11315"/>
                </a:moveTo>
                <a:lnTo>
                  <a:pt x="6226" y="11315"/>
                </a:lnTo>
                <a:cubicBezTo>
                  <a:pt x="6577" y="11420"/>
                  <a:pt x="6918" y="11526"/>
                  <a:pt x="7246" y="11608"/>
                </a:cubicBezTo>
                <a:cubicBezTo>
                  <a:pt x="7903" y="11795"/>
                  <a:pt x="8606" y="11948"/>
                  <a:pt x="9309" y="12065"/>
                </a:cubicBezTo>
                <a:cubicBezTo>
                  <a:pt x="8583" y="12546"/>
                  <a:pt x="7820" y="12968"/>
                  <a:pt x="7012" y="13285"/>
                </a:cubicBezTo>
                <a:cubicBezTo>
                  <a:pt x="6694" y="12652"/>
                  <a:pt x="6437" y="11995"/>
                  <a:pt x="6226" y="11315"/>
                </a:cubicBezTo>
                <a:close/>
                <a:moveTo>
                  <a:pt x="3318" y="10083"/>
                </a:moveTo>
                <a:cubicBezTo>
                  <a:pt x="4057" y="10529"/>
                  <a:pt x="4878" y="10869"/>
                  <a:pt x="5686" y="11139"/>
                </a:cubicBezTo>
                <a:cubicBezTo>
                  <a:pt x="5909" y="11936"/>
                  <a:pt x="6202" y="12710"/>
                  <a:pt x="6566" y="13437"/>
                </a:cubicBezTo>
                <a:cubicBezTo>
                  <a:pt x="6554" y="13449"/>
                  <a:pt x="6543" y="13449"/>
                  <a:pt x="6519" y="13449"/>
                </a:cubicBezTo>
                <a:cubicBezTo>
                  <a:pt x="6061" y="13589"/>
                  <a:pt x="5605" y="13718"/>
                  <a:pt x="5159" y="13718"/>
                </a:cubicBezTo>
                <a:cubicBezTo>
                  <a:pt x="4714" y="13718"/>
                  <a:pt x="4279" y="13589"/>
                  <a:pt x="3904" y="13202"/>
                </a:cubicBezTo>
                <a:cubicBezTo>
                  <a:pt x="3541" y="12850"/>
                  <a:pt x="3330" y="12370"/>
                  <a:pt x="3213" y="11889"/>
                </a:cubicBezTo>
                <a:cubicBezTo>
                  <a:pt x="3083" y="11292"/>
                  <a:pt x="3154" y="10682"/>
                  <a:pt x="3318" y="10083"/>
                </a:cubicBezTo>
                <a:close/>
                <a:moveTo>
                  <a:pt x="10001" y="12159"/>
                </a:moveTo>
                <a:cubicBezTo>
                  <a:pt x="10552" y="12229"/>
                  <a:pt x="11115" y="12264"/>
                  <a:pt x="11666" y="12264"/>
                </a:cubicBezTo>
                <a:cubicBezTo>
                  <a:pt x="12111" y="12264"/>
                  <a:pt x="12545" y="12241"/>
                  <a:pt x="12967" y="12194"/>
                </a:cubicBezTo>
                <a:lnTo>
                  <a:pt x="12967" y="12194"/>
                </a:lnTo>
                <a:cubicBezTo>
                  <a:pt x="12908" y="12874"/>
                  <a:pt x="12780" y="13554"/>
                  <a:pt x="12569" y="14199"/>
                </a:cubicBezTo>
                <a:cubicBezTo>
                  <a:pt x="12252" y="15137"/>
                  <a:pt x="11889" y="15992"/>
                  <a:pt x="10821" y="16169"/>
                </a:cubicBezTo>
                <a:cubicBezTo>
                  <a:pt x="10716" y="16192"/>
                  <a:pt x="10610" y="16192"/>
                  <a:pt x="10505" y="16192"/>
                </a:cubicBezTo>
                <a:cubicBezTo>
                  <a:pt x="10107" y="16192"/>
                  <a:pt x="9708" y="16086"/>
                  <a:pt x="9356" y="15934"/>
                </a:cubicBezTo>
                <a:cubicBezTo>
                  <a:pt x="8395" y="15512"/>
                  <a:pt x="7726" y="14574"/>
                  <a:pt x="7234" y="13695"/>
                </a:cubicBezTo>
                <a:cubicBezTo>
                  <a:pt x="8207" y="13308"/>
                  <a:pt x="9133" y="12780"/>
                  <a:pt x="10001" y="12159"/>
                </a:cubicBezTo>
                <a:close/>
                <a:moveTo>
                  <a:pt x="8570" y="1"/>
                </a:moveTo>
                <a:cubicBezTo>
                  <a:pt x="7668" y="1"/>
                  <a:pt x="6765" y="458"/>
                  <a:pt x="6120" y="1267"/>
                </a:cubicBezTo>
                <a:cubicBezTo>
                  <a:pt x="5605" y="1936"/>
                  <a:pt x="5300" y="2780"/>
                  <a:pt x="5147" y="3682"/>
                </a:cubicBezTo>
                <a:cubicBezTo>
                  <a:pt x="4162" y="3705"/>
                  <a:pt x="3201" y="3870"/>
                  <a:pt x="2345" y="4268"/>
                </a:cubicBezTo>
                <a:cubicBezTo>
                  <a:pt x="2122" y="4010"/>
                  <a:pt x="1806" y="3835"/>
                  <a:pt x="1465" y="3835"/>
                </a:cubicBezTo>
                <a:cubicBezTo>
                  <a:pt x="1161" y="3835"/>
                  <a:pt x="832" y="3976"/>
                  <a:pt x="528" y="4315"/>
                </a:cubicBezTo>
                <a:cubicBezTo>
                  <a:pt x="0" y="4890"/>
                  <a:pt x="293" y="5699"/>
                  <a:pt x="856" y="6097"/>
                </a:cubicBezTo>
                <a:cubicBezTo>
                  <a:pt x="739" y="6941"/>
                  <a:pt x="1032" y="7891"/>
                  <a:pt x="1595" y="8618"/>
                </a:cubicBezTo>
                <a:cubicBezTo>
                  <a:pt x="1947" y="9087"/>
                  <a:pt x="2403" y="9486"/>
                  <a:pt x="2919" y="9826"/>
                </a:cubicBezTo>
                <a:cubicBezTo>
                  <a:pt x="2627" y="10740"/>
                  <a:pt x="2591" y="11737"/>
                  <a:pt x="2966" y="12639"/>
                </a:cubicBezTo>
                <a:cubicBezTo>
                  <a:pt x="3213" y="13202"/>
                  <a:pt x="3646" y="13707"/>
                  <a:pt x="4174" y="13999"/>
                </a:cubicBezTo>
                <a:cubicBezTo>
                  <a:pt x="4467" y="14152"/>
                  <a:pt x="4772" y="14210"/>
                  <a:pt x="5089" y="14210"/>
                </a:cubicBezTo>
                <a:cubicBezTo>
                  <a:pt x="5605" y="14210"/>
                  <a:pt x="6144" y="14058"/>
                  <a:pt x="6613" y="13918"/>
                </a:cubicBezTo>
                <a:cubicBezTo>
                  <a:pt x="6671" y="13894"/>
                  <a:pt x="6730" y="13871"/>
                  <a:pt x="6788" y="13859"/>
                </a:cubicBezTo>
                <a:cubicBezTo>
                  <a:pt x="6999" y="14246"/>
                  <a:pt x="7246" y="14632"/>
                  <a:pt x="7527" y="14996"/>
                </a:cubicBezTo>
                <a:cubicBezTo>
                  <a:pt x="8125" y="15770"/>
                  <a:pt x="8981" y="16450"/>
                  <a:pt x="9977" y="16614"/>
                </a:cubicBezTo>
                <a:cubicBezTo>
                  <a:pt x="10154" y="16638"/>
                  <a:pt x="10329" y="16649"/>
                  <a:pt x="10505" y="16649"/>
                </a:cubicBezTo>
                <a:cubicBezTo>
                  <a:pt x="10904" y="16649"/>
                  <a:pt x="11303" y="16579"/>
                  <a:pt x="11678" y="16391"/>
                </a:cubicBezTo>
                <a:cubicBezTo>
                  <a:pt x="12428" y="16028"/>
                  <a:pt x="12756" y="15090"/>
                  <a:pt x="13014" y="14351"/>
                </a:cubicBezTo>
                <a:cubicBezTo>
                  <a:pt x="13249" y="13636"/>
                  <a:pt x="13389" y="12886"/>
                  <a:pt x="13460" y="12123"/>
                </a:cubicBezTo>
                <a:cubicBezTo>
                  <a:pt x="13940" y="12030"/>
                  <a:pt x="14421" y="11912"/>
                  <a:pt x="14878" y="11737"/>
                </a:cubicBezTo>
                <a:cubicBezTo>
                  <a:pt x="15605" y="11479"/>
                  <a:pt x="16227" y="11034"/>
                  <a:pt x="16672" y="10424"/>
                </a:cubicBezTo>
                <a:cubicBezTo>
                  <a:pt x="16766" y="10447"/>
                  <a:pt x="16871" y="10459"/>
                  <a:pt x="16977" y="10459"/>
                </a:cubicBezTo>
                <a:cubicBezTo>
                  <a:pt x="17188" y="10459"/>
                  <a:pt x="17423" y="10388"/>
                  <a:pt x="17634" y="10236"/>
                </a:cubicBezTo>
                <a:cubicBezTo>
                  <a:pt x="18583" y="9474"/>
                  <a:pt x="17926" y="8103"/>
                  <a:pt x="17001" y="7962"/>
                </a:cubicBezTo>
                <a:cubicBezTo>
                  <a:pt x="16719" y="7399"/>
                  <a:pt x="16203" y="6918"/>
                  <a:pt x="15617" y="6485"/>
                </a:cubicBezTo>
                <a:cubicBezTo>
                  <a:pt x="15535" y="6438"/>
                  <a:pt x="15453" y="6391"/>
                  <a:pt x="15383" y="6332"/>
                </a:cubicBezTo>
                <a:cubicBezTo>
                  <a:pt x="15594" y="5886"/>
                  <a:pt x="15769" y="5417"/>
                  <a:pt x="15886" y="4948"/>
                </a:cubicBezTo>
                <a:cubicBezTo>
                  <a:pt x="16156" y="3788"/>
                  <a:pt x="15805" y="2874"/>
                  <a:pt x="15066" y="2264"/>
                </a:cubicBezTo>
                <a:cubicBezTo>
                  <a:pt x="15195" y="1513"/>
                  <a:pt x="14573" y="693"/>
                  <a:pt x="13823" y="693"/>
                </a:cubicBezTo>
                <a:cubicBezTo>
                  <a:pt x="13518" y="693"/>
                  <a:pt x="13190" y="833"/>
                  <a:pt x="12885" y="1162"/>
                </a:cubicBezTo>
                <a:cubicBezTo>
                  <a:pt x="12803" y="1243"/>
                  <a:pt x="12744" y="1337"/>
                  <a:pt x="12697" y="1431"/>
                </a:cubicBezTo>
                <a:cubicBezTo>
                  <a:pt x="12217" y="1443"/>
                  <a:pt x="11712" y="1548"/>
                  <a:pt x="11232" y="1712"/>
                </a:cubicBezTo>
                <a:cubicBezTo>
                  <a:pt x="10986" y="1361"/>
                  <a:pt x="10716" y="1045"/>
                  <a:pt x="10423" y="763"/>
                </a:cubicBezTo>
                <a:cubicBezTo>
                  <a:pt x="9860" y="235"/>
                  <a:pt x="9216" y="1"/>
                  <a:pt x="8570" y="1"/>
                </a:cubicBezTo>
                <a:close/>
              </a:path>
            </a:pathLst>
          </a:custGeom>
          <a:solidFill>
            <a:srgbClr val="FECA2A">
              <a:alpha val="555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499525146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/>
          <p:nvPr/>
        </p:nvSpPr>
        <p:spPr>
          <a:xfrm>
            <a:off x="0" y="0"/>
            <a:ext cx="1574807" cy="4775232"/>
          </a:xfrm>
          <a:custGeom>
            <a:avLst/>
            <a:gdLst/>
            <a:ahLst/>
            <a:cxnLst/>
            <a:rect l="l" t="t" r="r" b="b"/>
            <a:pathLst>
              <a:path w="11990" h="35968" extrusionOk="0">
                <a:moveTo>
                  <a:pt x="1642" y="0"/>
                </a:moveTo>
                <a:cubicBezTo>
                  <a:pt x="651" y="0"/>
                  <a:pt x="1" y="83"/>
                  <a:pt x="1" y="83"/>
                </a:cubicBezTo>
                <a:lnTo>
                  <a:pt x="1" y="35967"/>
                </a:lnTo>
                <a:cubicBezTo>
                  <a:pt x="10389" y="34801"/>
                  <a:pt x="6375" y="28617"/>
                  <a:pt x="6592" y="21077"/>
                </a:cubicBezTo>
                <a:cubicBezTo>
                  <a:pt x="6836" y="13563"/>
                  <a:pt x="11990" y="12505"/>
                  <a:pt x="11474" y="7026"/>
                </a:cubicBezTo>
                <a:cubicBezTo>
                  <a:pt x="10902" y="771"/>
                  <a:pt x="4675" y="0"/>
                  <a:pt x="16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" name="Google Shape;50;p6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10865600" y="2413000"/>
            <a:ext cx="1326400" cy="4514720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3" name="Google Shape;53;p6"/>
          <p:cNvSpPr/>
          <p:nvPr/>
        </p:nvSpPr>
        <p:spPr>
          <a:xfrm>
            <a:off x="530211" y="1639800"/>
            <a:ext cx="11131580" cy="479845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07707729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/>
          <p:nvPr/>
        </p:nvSpPr>
        <p:spPr>
          <a:xfrm>
            <a:off x="972900" y="1879600"/>
            <a:ext cx="5664359" cy="4258357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7" name="Google Shape;57;p7"/>
          <p:cNvSpPr/>
          <p:nvPr/>
        </p:nvSpPr>
        <p:spPr>
          <a:xfrm flipH="1">
            <a:off x="-15" y="0"/>
            <a:ext cx="3113232" cy="2141464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 rot="-272">
            <a:off x="1276663" y="2217491"/>
            <a:ext cx="5056800" cy="3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600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8331200" y="2329501"/>
            <a:ext cx="3860752" cy="4598129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" name="Google Shape;60;p7"/>
          <p:cNvSpPr/>
          <p:nvPr/>
        </p:nvSpPr>
        <p:spPr>
          <a:xfrm>
            <a:off x="9552032" y="4955243"/>
            <a:ext cx="2639963" cy="2365188"/>
          </a:xfrm>
          <a:custGeom>
            <a:avLst/>
            <a:gdLst/>
            <a:ahLst/>
            <a:cxnLst/>
            <a:rect l="l" t="t" r="r" b="b"/>
            <a:pathLst>
              <a:path w="18583" h="16650" extrusionOk="0">
                <a:moveTo>
                  <a:pt x="8583" y="411"/>
                </a:moveTo>
                <a:cubicBezTo>
                  <a:pt x="9474" y="411"/>
                  <a:pt x="10201" y="1068"/>
                  <a:pt x="10763" y="1889"/>
                </a:cubicBezTo>
                <a:cubicBezTo>
                  <a:pt x="9860" y="2264"/>
                  <a:pt x="9005" y="2814"/>
                  <a:pt x="8312" y="3296"/>
                </a:cubicBezTo>
                <a:cubicBezTo>
                  <a:pt x="8067" y="3460"/>
                  <a:pt x="7820" y="3647"/>
                  <a:pt x="7586" y="3823"/>
                </a:cubicBezTo>
                <a:cubicBezTo>
                  <a:pt x="6952" y="3741"/>
                  <a:pt x="6308" y="3682"/>
                  <a:pt x="5663" y="3671"/>
                </a:cubicBezTo>
                <a:cubicBezTo>
                  <a:pt x="5897" y="2405"/>
                  <a:pt x="6449" y="1243"/>
                  <a:pt x="7668" y="634"/>
                </a:cubicBezTo>
                <a:cubicBezTo>
                  <a:pt x="7996" y="482"/>
                  <a:pt x="8301" y="411"/>
                  <a:pt x="8583" y="411"/>
                </a:cubicBezTo>
                <a:close/>
                <a:moveTo>
                  <a:pt x="11032" y="2311"/>
                </a:moveTo>
                <a:cubicBezTo>
                  <a:pt x="11384" y="2897"/>
                  <a:pt x="11654" y="3518"/>
                  <a:pt x="11842" y="4022"/>
                </a:cubicBezTo>
                <a:cubicBezTo>
                  <a:pt x="11947" y="4280"/>
                  <a:pt x="12029" y="4550"/>
                  <a:pt x="12123" y="4820"/>
                </a:cubicBezTo>
                <a:cubicBezTo>
                  <a:pt x="10998" y="4456"/>
                  <a:pt x="9837" y="4198"/>
                  <a:pt x="8711" y="3999"/>
                </a:cubicBezTo>
                <a:cubicBezTo>
                  <a:pt x="8559" y="3976"/>
                  <a:pt x="8395" y="3940"/>
                  <a:pt x="8242" y="3916"/>
                </a:cubicBezTo>
                <a:lnTo>
                  <a:pt x="8735" y="3565"/>
                </a:lnTo>
                <a:cubicBezTo>
                  <a:pt x="9427" y="3096"/>
                  <a:pt x="10212" y="2627"/>
                  <a:pt x="11032" y="2311"/>
                </a:cubicBezTo>
                <a:close/>
                <a:moveTo>
                  <a:pt x="5980" y="4187"/>
                </a:moveTo>
                <a:cubicBezTo>
                  <a:pt x="6332" y="4198"/>
                  <a:pt x="6683" y="4210"/>
                  <a:pt x="7058" y="4245"/>
                </a:cubicBezTo>
                <a:cubicBezTo>
                  <a:pt x="6507" y="4690"/>
                  <a:pt x="5968" y="5183"/>
                  <a:pt x="5475" y="5711"/>
                </a:cubicBezTo>
                <a:cubicBezTo>
                  <a:pt x="5487" y="5218"/>
                  <a:pt x="5511" y="4690"/>
                  <a:pt x="5581" y="4187"/>
                </a:cubicBezTo>
                <a:close/>
                <a:moveTo>
                  <a:pt x="12616" y="1947"/>
                </a:moveTo>
                <a:cubicBezTo>
                  <a:pt x="12674" y="2592"/>
                  <a:pt x="13284" y="3202"/>
                  <a:pt x="13952" y="3202"/>
                </a:cubicBezTo>
                <a:cubicBezTo>
                  <a:pt x="14175" y="3202"/>
                  <a:pt x="14398" y="3131"/>
                  <a:pt x="14620" y="2979"/>
                </a:cubicBezTo>
                <a:cubicBezTo>
                  <a:pt x="14737" y="2885"/>
                  <a:pt x="14831" y="2780"/>
                  <a:pt x="14901" y="2662"/>
                </a:cubicBezTo>
                <a:cubicBezTo>
                  <a:pt x="15852" y="3530"/>
                  <a:pt x="15523" y="4914"/>
                  <a:pt x="14961" y="6074"/>
                </a:cubicBezTo>
                <a:cubicBezTo>
                  <a:pt x="14245" y="5652"/>
                  <a:pt x="13483" y="5300"/>
                  <a:pt x="12686" y="5007"/>
                </a:cubicBezTo>
                <a:cubicBezTo>
                  <a:pt x="12416" y="4010"/>
                  <a:pt x="12041" y="3014"/>
                  <a:pt x="11514" y="2147"/>
                </a:cubicBezTo>
                <a:cubicBezTo>
                  <a:pt x="11877" y="2041"/>
                  <a:pt x="12252" y="1970"/>
                  <a:pt x="12616" y="1947"/>
                </a:cubicBezTo>
                <a:close/>
                <a:moveTo>
                  <a:pt x="12827" y="5534"/>
                </a:moveTo>
                <a:lnTo>
                  <a:pt x="12827" y="5534"/>
                </a:lnTo>
                <a:cubicBezTo>
                  <a:pt x="13495" y="5805"/>
                  <a:pt x="14140" y="6121"/>
                  <a:pt x="14750" y="6485"/>
                </a:cubicBezTo>
                <a:cubicBezTo>
                  <a:pt x="14620" y="6707"/>
                  <a:pt x="14492" y="6918"/>
                  <a:pt x="14374" y="7105"/>
                </a:cubicBezTo>
                <a:cubicBezTo>
                  <a:pt x="14057" y="7574"/>
                  <a:pt x="13718" y="8032"/>
                  <a:pt x="13354" y="8466"/>
                </a:cubicBezTo>
                <a:cubicBezTo>
                  <a:pt x="13296" y="8009"/>
                  <a:pt x="13225" y="7551"/>
                  <a:pt x="13155" y="7105"/>
                </a:cubicBezTo>
                <a:cubicBezTo>
                  <a:pt x="13061" y="6602"/>
                  <a:pt x="12955" y="6074"/>
                  <a:pt x="12827" y="5534"/>
                </a:cubicBezTo>
                <a:close/>
                <a:moveTo>
                  <a:pt x="5077" y="4198"/>
                </a:moveTo>
                <a:lnTo>
                  <a:pt x="5077" y="4198"/>
                </a:lnTo>
                <a:cubicBezTo>
                  <a:pt x="4995" y="4878"/>
                  <a:pt x="4983" y="5581"/>
                  <a:pt x="5006" y="6238"/>
                </a:cubicBezTo>
                <a:cubicBezTo>
                  <a:pt x="4198" y="7188"/>
                  <a:pt x="3529" y="8231"/>
                  <a:pt x="3083" y="9345"/>
                </a:cubicBezTo>
                <a:cubicBezTo>
                  <a:pt x="2169" y="8700"/>
                  <a:pt x="1454" y="7845"/>
                  <a:pt x="1290" y="6660"/>
                </a:cubicBezTo>
                <a:cubicBezTo>
                  <a:pt x="1278" y="6543"/>
                  <a:pt x="1267" y="6414"/>
                  <a:pt x="1267" y="6308"/>
                </a:cubicBezTo>
                <a:lnTo>
                  <a:pt x="1267" y="6308"/>
                </a:lnTo>
                <a:cubicBezTo>
                  <a:pt x="1372" y="6332"/>
                  <a:pt x="1489" y="6355"/>
                  <a:pt x="1595" y="6355"/>
                </a:cubicBezTo>
                <a:cubicBezTo>
                  <a:pt x="1817" y="6355"/>
                  <a:pt x="2040" y="6285"/>
                  <a:pt x="2251" y="6133"/>
                </a:cubicBezTo>
                <a:cubicBezTo>
                  <a:pt x="2767" y="5722"/>
                  <a:pt x="2814" y="5125"/>
                  <a:pt x="2603" y="4656"/>
                </a:cubicBezTo>
                <a:cubicBezTo>
                  <a:pt x="3354" y="4339"/>
                  <a:pt x="4279" y="4234"/>
                  <a:pt x="5077" y="4198"/>
                </a:cubicBezTo>
                <a:close/>
                <a:moveTo>
                  <a:pt x="5030" y="6941"/>
                </a:moveTo>
                <a:cubicBezTo>
                  <a:pt x="5042" y="7024"/>
                  <a:pt x="5042" y="7118"/>
                  <a:pt x="5053" y="7211"/>
                </a:cubicBezTo>
                <a:cubicBezTo>
                  <a:pt x="5123" y="8314"/>
                  <a:pt x="5276" y="9450"/>
                  <a:pt x="5546" y="10576"/>
                </a:cubicBezTo>
                <a:cubicBezTo>
                  <a:pt x="4854" y="10318"/>
                  <a:pt x="4139" y="10002"/>
                  <a:pt x="3482" y="9603"/>
                </a:cubicBezTo>
                <a:cubicBezTo>
                  <a:pt x="3565" y="9392"/>
                  <a:pt x="3658" y="9181"/>
                  <a:pt x="3752" y="8981"/>
                </a:cubicBezTo>
                <a:cubicBezTo>
                  <a:pt x="4092" y="8267"/>
                  <a:pt x="4526" y="7574"/>
                  <a:pt x="5030" y="6941"/>
                </a:cubicBezTo>
                <a:close/>
                <a:moveTo>
                  <a:pt x="15172" y="6754"/>
                </a:moveTo>
                <a:cubicBezTo>
                  <a:pt x="15230" y="6789"/>
                  <a:pt x="15289" y="6836"/>
                  <a:pt x="15359" y="6871"/>
                </a:cubicBezTo>
                <a:cubicBezTo>
                  <a:pt x="15805" y="7199"/>
                  <a:pt x="16261" y="7551"/>
                  <a:pt x="16519" y="7997"/>
                </a:cubicBezTo>
                <a:cubicBezTo>
                  <a:pt x="16321" y="8067"/>
                  <a:pt x="16097" y="8196"/>
                  <a:pt x="15898" y="8419"/>
                </a:cubicBezTo>
                <a:cubicBezTo>
                  <a:pt x="15370" y="9005"/>
                  <a:pt x="15675" y="9814"/>
                  <a:pt x="16250" y="10224"/>
                </a:cubicBezTo>
                <a:cubicBezTo>
                  <a:pt x="16215" y="10271"/>
                  <a:pt x="16168" y="10318"/>
                  <a:pt x="16133" y="10365"/>
                </a:cubicBezTo>
                <a:cubicBezTo>
                  <a:pt x="15500" y="11139"/>
                  <a:pt x="14445" y="11467"/>
                  <a:pt x="13495" y="11631"/>
                </a:cubicBezTo>
                <a:cubicBezTo>
                  <a:pt x="13541" y="10799"/>
                  <a:pt x="13507" y="9943"/>
                  <a:pt x="13424" y="9111"/>
                </a:cubicBezTo>
                <a:cubicBezTo>
                  <a:pt x="14081" y="8384"/>
                  <a:pt x="14703" y="7598"/>
                  <a:pt x="15172" y="6754"/>
                </a:cubicBezTo>
                <a:close/>
                <a:moveTo>
                  <a:pt x="7738" y="4304"/>
                </a:moveTo>
                <a:cubicBezTo>
                  <a:pt x="9250" y="4468"/>
                  <a:pt x="10810" y="4796"/>
                  <a:pt x="12275" y="5323"/>
                </a:cubicBezTo>
                <a:cubicBezTo>
                  <a:pt x="12604" y="6508"/>
                  <a:pt x="12815" y="7727"/>
                  <a:pt x="12932" y="8947"/>
                </a:cubicBezTo>
                <a:cubicBezTo>
                  <a:pt x="12275" y="9650"/>
                  <a:pt x="11572" y="10307"/>
                  <a:pt x="10834" y="10916"/>
                </a:cubicBezTo>
                <a:cubicBezTo>
                  <a:pt x="10517" y="11174"/>
                  <a:pt x="10188" y="11432"/>
                  <a:pt x="9860" y="11678"/>
                </a:cubicBezTo>
                <a:cubicBezTo>
                  <a:pt x="8559" y="11514"/>
                  <a:pt x="7269" y="11174"/>
                  <a:pt x="6061" y="10763"/>
                </a:cubicBezTo>
                <a:cubicBezTo>
                  <a:pt x="5686" y="9333"/>
                  <a:pt x="5511" y="7845"/>
                  <a:pt x="5487" y="6402"/>
                </a:cubicBezTo>
                <a:cubicBezTo>
                  <a:pt x="6167" y="5628"/>
                  <a:pt x="6929" y="4925"/>
                  <a:pt x="7738" y="4304"/>
                </a:cubicBezTo>
                <a:close/>
                <a:moveTo>
                  <a:pt x="12979" y="9568"/>
                </a:moveTo>
                <a:cubicBezTo>
                  <a:pt x="13038" y="10271"/>
                  <a:pt x="13049" y="10987"/>
                  <a:pt x="13014" y="11701"/>
                </a:cubicBezTo>
                <a:cubicBezTo>
                  <a:pt x="12533" y="11760"/>
                  <a:pt x="12064" y="11795"/>
                  <a:pt x="11584" y="11795"/>
                </a:cubicBezTo>
                <a:cubicBezTo>
                  <a:pt x="11232" y="11795"/>
                  <a:pt x="10892" y="11784"/>
                  <a:pt x="10552" y="11748"/>
                </a:cubicBezTo>
                <a:cubicBezTo>
                  <a:pt x="11150" y="11279"/>
                  <a:pt x="11736" y="10776"/>
                  <a:pt x="12275" y="10271"/>
                </a:cubicBezTo>
                <a:cubicBezTo>
                  <a:pt x="12510" y="10049"/>
                  <a:pt x="12744" y="9814"/>
                  <a:pt x="12979" y="9568"/>
                </a:cubicBezTo>
                <a:close/>
                <a:moveTo>
                  <a:pt x="6226" y="11315"/>
                </a:moveTo>
                <a:lnTo>
                  <a:pt x="6226" y="11315"/>
                </a:lnTo>
                <a:cubicBezTo>
                  <a:pt x="6577" y="11420"/>
                  <a:pt x="6918" y="11526"/>
                  <a:pt x="7246" y="11608"/>
                </a:cubicBezTo>
                <a:cubicBezTo>
                  <a:pt x="7903" y="11795"/>
                  <a:pt x="8606" y="11948"/>
                  <a:pt x="9309" y="12065"/>
                </a:cubicBezTo>
                <a:cubicBezTo>
                  <a:pt x="8583" y="12546"/>
                  <a:pt x="7820" y="12968"/>
                  <a:pt x="7012" y="13285"/>
                </a:cubicBezTo>
                <a:cubicBezTo>
                  <a:pt x="6694" y="12652"/>
                  <a:pt x="6437" y="11995"/>
                  <a:pt x="6226" y="11315"/>
                </a:cubicBezTo>
                <a:close/>
                <a:moveTo>
                  <a:pt x="3318" y="10083"/>
                </a:moveTo>
                <a:cubicBezTo>
                  <a:pt x="4057" y="10529"/>
                  <a:pt x="4878" y="10869"/>
                  <a:pt x="5686" y="11139"/>
                </a:cubicBezTo>
                <a:cubicBezTo>
                  <a:pt x="5909" y="11936"/>
                  <a:pt x="6202" y="12710"/>
                  <a:pt x="6566" y="13437"/>
                </a:cubicBezTo>
                <a:cubicBezTo>
                  <a:pt x="6554" y="13449"/>
                  <a:pt x="6543" y="13449"/>
                  <a:pt x="6519" y="13449"/>
                </a:cubicBezTo>
                <a:cubicBezTo>
                  <a:pt x="6061" y="13589"/>
                  <a:pt x="5605" y="13718"/>
                  <a:pt x="5159" y="13718"/>
                </a:cubicBezTo>
                <a:cubicBezTo>
                  <a:pt x="4714" y="13718"/>
                  <a:pt x="4279" y="13589"/>
                  <a:pt x="3904" y="13202"/>
                </a:cubicBezTo>
                <a:cubicBezTo>
                  <a:pt x="3541" y="12850"/>
                  <a:pt x="3330" y="12370"/>
                  <a:pt x="3213" y="11889"/>
                </a:cubicBezTo>
                <a:cubicBezTo>
                  <a:pt x="3083" y="11292"/>
                  <a:pt x="3154" y="10682"/>
                  <a:pt x="3318" y="10083"/>
                </a:cubicBezTo>
                <a:close/>
                <a:moveTo>
                  <a:pt x="10001" y="12159"/>
                </a:moveTo>
                <a:cubicBezTo>
                  <a:pt x="10552" y="12229"/>
                  <a:pt x="11115" y="12264"/>
                  <a:pt x="11666" y="12264"/>
                </a:cubicBezTo>
                <a:cubicBezTo>
                  <a:pt x="12111" y="12264"/>
                  <a:pt x="12545" y="12241"/>
                  <a:pt x="12967" y="12194"/>
                </a:cubicBezTo>
                <a:lnTo>
                  <a:pt x="12967" y="12194"/>
                </a:lnTo>
                <a:cubicBezTo>
                  <a:pt x="12908" y="12874"/>
                  <a:pt x="12780" y="13554"/>
                  <a:pt x="12569" y="14199"/>
                </a:cubicBezTo>
                <a:cubicBezTo>
                  <a:pt x="12252" y="15137"/>
                  <a:pt x="11889" y="15992"/>
                  <a:pt x="10821" y="16169"/>
                </a:cubicBezTo>
                <a:cubicBezTo>
                  <a:pt x="10716" y="16192"/>
                  <a:pt x="10610" y="16192"/>
                  <a:pt x="10505" y="16192"/>
                </a:cubicBezTo>
                <a:cubicBezTo>
                  <a:pt x="10107" y="16192"/>
                  <a:pt x="9708" y="16086"/>
                  <a:pt x="9356" y="15934"/>
                </a:cubicBezTo>
                <a:cubicBezTo>
                  <a:pt x="8395" y="15512"/>
                  <a:pt x="7726" y="14574"/>
                  <a:pt x="7234" y="13695"/>
                </a:cubicBezTo>
                <a:cubicBezTo>
                  <a:pt x="8207" y="13308"/>
                  <a:pt x="9133" y="12780"/>
                  <a:pt x="10001" y="12159"/>
                </a:cubicBezTo>
                <a:close/>
                <a:moveTo>
                  <a:pt x="8570" y="1"/>
                </a:moveTo>
                <a:cubicBezTo>
                  <a:pt x="7668" y="1"/>
                  <a:pt x="6765" y="458"/>
                  <a:pt x="6120" y="1267"/>
                </a:cubicBezTo>
                <a:cubicBezTo>
                  <a:pt x="5605" y="1936"/>
                  <a:pt x="5300" y="2780"/>
                  <a:pt x="5147" y="3682"/>
                </a:cubicBezTo>
                <a:cubicBezTo>
                  <a:pt x="4162" y="3705"/>
                  <a:pt x="3201" y="3870"/>
                  <a:pt x="2345" y="4268"/>
                </a:cubicBezTo>
                <a:cubicBezTo>
                  <a:pt x="2122" y="4010"/>
                  <a:pt x="1806" y="3835"/>
                  <a:pt x="1465" y="3835"/>
                </a:cubicBezTo>
                <a:cubicBezTo>
                  <a:pt x="1161" y="3835"/>
                  <a:pt x="832" y="3976"/>
                  <a:pt x="528" y="4315"/>
                </a:cubicBezTo>
                <a:cubicBezTo>
                  <a:pt x="0" y="4890"/>
                  <a:pt x="293" y="5699"/>
                  <a:pt x="856" y="6097"/>
                </a:cubicBezTo>
                <a:cubicBezTo>
                  <a:pt x="739" y="6941"/>
                  <a:pt x="1032" y="7891"/>
                  <a:pt x="1595" y="8618"/>
                </a:cubicBezTo>
                <a:cubicBezTo>
                  <a:pt x="1947" y="9087"/>
                  <a:pt x="2403" y="9486"/>
                  <a:pt x="2919" y="9826"/>
                </a:cubicBezTo>
                <a:cubicBezTo>
                  <a:pt x="2627" y="10740"/>
                  <a:pt x="2591" y="11737"/>
                  <a:pt x="2966" y="12639"/>
                </a:cubicBezTo>
                <a:cubicBezTo>
                  <a:pt x="3213" y="13202"/>
                  <a:pt x="3646" y="13707"/>
                  <a:pt x="4174" y="13999"/>
                </a:cubicBezTo>
                <a:cubicBezTo>
                  <a:pt x="4467" y="14152"/>
                  <a:pt x="4772" y="14210"/>
                  <a:pt x="5089" y="14210"/>
                </a:cubicBezTo>
                <a:cubicBezTo>
                  <a:pt x="5605" y="14210"/>
                  <a:pt x="6144" y="14058"/>
                  <a:pt x="6613" y="13918"/>
                </a:cubicBezTo>
                <a:cubicBezTo>
                  <a:pt x="6671" y="13894"/>
                  <a:pt x="6730" y="13871"/>
                  <a:pt x="6788" y="13859"/>
                </a:cubicBezTo>
                <a:cubicBezTo>
                  <a:pt x="6999" y="14246"/>
                  <a:pt x="7246" y="14632"/>
                  <a:pt x="7527" y="14996"/>
                </a:cubicBezTo>
                <a:cubicBezTo>
                  <a:pt x="8125" y="15770"/>
                  <a:pt x="8981" y="16450"/>
                  <a:pt x="9977" y="16614"/>
                </a:cubicBezTo>
                <a:cubicBezTo>
                  <a:pt x="10154" y="16638"/>
                  <a:pt x="10329" y="16649"/>
                  <a:pt x="10505" y="16649"/>
                </a:cubicBezTo>
                <a:cubicBezTo>
                  <a:pt x="10904" y="16649"/>
                  <a:pt x="11303" y="16579"/>
                  <a:pt x="11678" y="16391"/>
                </a:cubicBezTo>
                <a:cubicBezTo>
                  <a:pt x="12428" y="16028"/>
                  <a:pt x="12756" y="15090"/>
                  <a:pt x="13014" y="14351"/>
                </a:cubicBezTo>
                <a:cubicBezTo>
                  <a:pt x="13249" y="13636"/>
                  <a:pt x="13389" y="12886"/>
                  <a:pt x="13460" y="12123"/>
                </a:cubicBezTo>
                <a:cubicBezTo>
                  <a:pt x="13940" y="12030"/>
                  <a:pt x="14421" y="11912"/>
                  <a:pt x="14878" y="11737"/>
                </a:cubicBezTo>
                <a:cubicBezTo>
                  <a:pt x="15605" y="11479"/>
                  <a:pt x="16227" y="11034"/>
                  <a:pt x="16672" y="10424"/>
                </a:cubicBezTo>
                <a:cubicBezTo>
                  <a:pt x="16766" y="10447"/>
                  <a:pt x="16871" y="10459"/>
                  <a:pt x="16977" y="10459"/>
                </a:cubicBezTo>
                <a:cubicBezTo>
                  <a:pt x="17188" y="10459"/>
                  <a:pt x="17423" y="10388"/>
                  <a:pt x="17634" y="10236"/>
                </a:cubicBezTo>
                <a:cubicBezTo>
                  <a:pt x="18583" y="9474"/>
                  <a:pt x="17926" y="8103"/>
                  <a:pt x="17001" y="7962"/>
                </a:cubicBezTo>
                <a:cubicBezTo>
                  <a:pt x="16719" y="7399"/>
                  <a:pt x="16203" y="6918"/>
                  <a:pt x="15617" y="6485"/>
                </a:cubicBezTo>
                <a:cubicBezTo>
                  <a:pt x="15535" y="6438"/>
                  <a:pt x="15453" y="6391"/>
                  <a:pt x="15383" y="6332"/>
                </a:cubicBezTo>
                <a:cubicBezTo>
                  <a:pt x="15594" y="5886"/>
                  <a:pt x="15769" y="5417"/>
                  <a:pt x="15886" y="4948"/>
                </a:cubicBezTo>
                <a:cubicBezTo>
                  <a:pt x="16156" y="3788"/>
                  <a:pt x="15805" y="2874"/>
                  <a:pt x="15066" y="2264"/>
                </a:cubicBezTo>
                <a:cubicBezTo>
                  <a:pt x="15195" y="1513"/>
                  <a:pt x="14573" y="693"/>
                  <a:pt x="13823" y="693"/>
                </a:cubicBezTo>
                <a:cubicBezTo>
                  <a:pt x="13518" y="693"/>
                  <a:pt x="13190" y="833"/>
                  <a:pt x="12885" y="1162"/>
                </a:cubicBezTo>
                <a:cubicBezTo>
                  <a:pt x="12803" y="1243"/>
                  <a:pt x="12744" y="1337"/>
                  <a:pt x="12697" y="1431"/>
                </a:cubicBezTo>
                <a:cubicBezTo>
                  <a:pt x="12217" y="1443"/>
                  <a:pt x="11712" y="1548"/>
                  <a:pt x="11232" y="1712"/>
                </a:cubicBezTo>
                <a:cubicBezTo>
                  <a:pt x="10986" y="1361"/>
                  <a:pt x="10716" y="1045"/>
                  <a:pt x="10423" y="763"/>
                </a:cubicBezTo>
                <a:cubicBezTo>
                  <a:pt x="9860" y="235"/>
                  <a:pt x="9216" y="1"/>
                  <a:pt x="8570" y="1"/>
                </a:cubicBezTo>
                <a:close/>
              </a:path>
            </a:pathLst>
          </a:custGeom>
          <a:solidFill>
            <a:srgbClr val="FECA2A">
              <a:alpha val="555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1" name="Google Shape;61;p7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8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9882294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/>
          <p:nvPr/>
        </p:nvSpPr>
        <p:spPr>
          <a:xfrm>
            <a:off x="0" y="1"/>
            <a:ext cx="9458243" cy="555311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" name="Google Shape;66;p8"/>
          <p:cNvSpPr/>
          <p:nvPr/>
        </p:nvSpPr>
        <p:spPr>
          <a:xfrm rot="10800000">
            <a:off x="11295909" y="-24"/>
            <a:ext cx="896092" cy="8523224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" name="Google Shape;67;p8"/>
          <p:cNvSpPr/>
          <p:nvPr/>
        </p:nvSpPr>
        <p:spPr>
          <a:xfrm rot="5400000">
            <a:off x="7545131" y="-1407082"/>
            <a:ext cx="572680" cy="15957527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8" name="Google Shape;68;p8"/>
          <p:cNvSpPr/>
          <p:nvPr/>
        </p:nvSpPr>
        <p:spPr>
          <a:xfrm>
            <a:off x="1202134" y="720000"/>
            <a:ext cx="9787585" cy="5417877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1673000" y="1351000"/>
            <a:ext cx="8846000" cy="41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45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7167666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/>
          <p:nvPr/>
        </p:nvSpPr>
        <p:spPr>
          <a:xfrm>
            <a:off x="9015800" y="-133229"/>
            <a:ext cx="3732232" cy="2927252"/>
          </a:xfrm>
          <a:custGeom>
            <a:avLst/>
            <a:gdLst/>
            <a:ahLst/>
            <a:cxnLst/>
            <a:rect l="l" t="t" r="r" b="b"/>
            <a:pathLst>
              <a:path w="38515" h="30209" extrusionOk="0">
                <a:moveTo>
                  <a:pt x="20908" y="734"/>
                </a:moveTo>
                <a:cubicBezTo>
                  <a:pt x="20936" y="734"/>
                  <a:pt x="20964" y="737"/>
                  <a:pt x="20992" y="742"/>
                </a:cubicBezTo>
                <a:cubicBezTo>
                  <a:pt x="21236" y="742"/>
                  <a:pt x="21399" y="959"/>
                  <a:pt x="21372" y="1203"/>
                </a:cubicBezTo>
                <a:lnTo>
                  <a:pt x="21399" y="1203"/>
                </a:lnTo>
                <a:cubicBezTo>
                  <a:pt x="21426" y="1475"/>
                  <a:pt x="21182" y="1719"/>
                  <a:pt x="20911" y="1719"/>
                </a:cubicBezTo>
                <a:cubicBezTo>
                  <a:pt x="20639" y="1692"/>
                  <a:pt x="20422" y="1448"/>
                  <a:pt x="20450" y="1176"/>
                </a:cubicBezTo>
                <a:cubicBezTo>
                  <a:pt x="20474" y="933"/>
                  <a:pt x="20672" y="734"/>
                  <a:pt x="20908" y="734"/>
                </a:cubicBezTo>
                <a:close/>
                <a:moveTo>
                  <a:pt x="15893" y="959"/>
                </a:moveTo>
                <a:cubicBezTo>
                  <a:pt x="16137" y="959"/>
                  <a:pt x="16300" y="1149"/>
                  <a:pt x="16300" y="1366"/>
                </a:cubicBezTo>
                <a:cubicBezTo>
                  <a:pt x="16300" y="1606"/>
                  <a:pt x="16116" y="1793"/>
                  <a:pt x="15879" y="1826"/>
                </a:cubicBezTo>
                <a:lnTo>
                  <a:pt x="15879" y="1826"/>
                </a:lnTo>
                <a:cubicBezTo>
                  <a:pt x="15615" y="1792"/>
                  <a:pt x="15432" y="1551"/>
                  <a:pt x="15459" y="1285"/>
                </a:cubicBezTo>
                <a:cubicBezTo>
                  <a:pt x="15513" y="1095"/>
                  <a:pt x="15703" y="959"/>
                  <a:pt x="15893" y="959"/>
                </a:cubicBezTo>
                <a:close/>
                <a:moveTo>
                  <a:pt x="6047" y="1393"/>
                </a:moveTo>
                <a:cubicBezTo>
                  <a:pt x="6318" y="1420"/>
                  <a:pt x="6535" y="1665"/>
                  <a:pt x="6562" y="1936"/>
                </a:cubicBezTo>
                <a:cubicBezTo>
                  <a:pt x="6535" y="2234"/>
                  <a:pt x="6318" y="2451"/>
                  <a:pt x="6020" y="2478"/>
                </a:cubicBezTo>
                <a:cubicBezTo>
                  <a:pt x="5721" y="2451"/>
                  <a:pt x="5504" y="2180"/>
                  <a:pt x="5559" y="1909"/>
                </a:cubicBezTo>
                <a:cubicBezTo>
                  <a:pt x="5531" y="1610"/>
                  <a:pt x="5748" y="1393"/>
                  <a:pt x="6047" y="1393"/>
                </a:cubicBezTo>
                <a:close/>
                <a:moveTo>
                  <a:pt x="12855" y="5625"/>
                </a:moveTo>
                <a:cubicBezTo>
                  <a:pt x="13153" y="5625"/>
                  <a:pt x="13397" y="5869"/>
                  <a:pt x="13370" y="6167"/>
                </a:cubicBezTo>
                <a:cubicBezTo>
                  <a:pt x="13395" y="6413"/>
                  <a:pt x="13197" y="6636"/>
                  <a:pt x="12938" y="6636"/>
                </a:cubicBezTo>
                <a:cubicBezTo>
                  <a:pt x="12911" y="6636"/>
                  <a:pt x="12883" y="6633"/>
                  <a:pt x="12855" y="6628"/>
                </a:cubicBezTo>
                <a:cubicBezTo>
                  <a:pt x="12258" y="6574"/>
                  <a:pt x="12258" y="5679"/>
                  <a:pt x="12855" y="5625"/>
                </a:cubicBezTo>
                <a:close/>
                <a:moveTo>
                  <a:pt x="23623" y="5896"/>
                </a:moveTo>
                <a:cubicBezTo>
                  <a:pt x="23867" y="5923"/>
                  <a:pt x="24057" y="6059"/>
                  <a:pt x="24138" y="6276"/>
                </a:cubicBezTo>
                <a:cubicBezTo>
                  <a:pt x="24193" y="6438"/>
                  <a:pt x="24138" y="6601"/>
                  <a:pt x="24030" y="6710"/>
                </a:cubicBezTo>
                <a:cubicBezTo>
                  <a:pt x="23911" y="6829"/>
                  <a:pt x="23748" y="6904"/>
                  <a:pt x="23584" y="6904"/>
                </a:cubicBezTo>
                <a:cubicBezTo>
                  <a:pt x="23524" y="6904"/>
                  <a:pt x="23464" y="6894"/>
                  <a:pt x="23406" y="6872"/>
                </a:cubicBezTo>
                <a:cubicBezTo>
                  <a:pt x="23081" y="6764"/>
                  <a:pt x="22945" y="6628"/>
                  <a:pt x="22945" y="6330"/>
                </a:cubicBezTo>
                <a:cubicBezTo>
                  <a:pt x="22918" y="6113"/>
                  <a:pt x="23108" y="5923"/>
                  <a:pt x="23325" y="5923"/>
                </a:cubicBezTo>
                <a:lnTo>
                  <a:pt x="23460" y="5923"/>
                </a:lnTo>
                <a:lnTo>
                  <a:pt x="23623" y="5896"/>
                </a:lnTo>
                <a:close/>
                <a:moveTo>
                  <a:pt x="1477" y="6925"/>
                </a:moveTo>
                <a:cubicBezTo>
                  <a:pt x="1784" y="6925"/>
                  <a:pt x="2031" y="7212"/>
                  <a:pt x="2005" y="7523"/>
                </a:cubicBezTo>
                <a:lnTo>
                  <a:pt x="2005" y="7496"/>
                </a:lnTo>
                <a:cubicBezTo>
                  <a:pt x="1978" y="7822"/>
                  <a:pt x="1707" y="8093"/>
                  <a:pt x="1381" y="8120"/>
                </a:cubicBezTo>
                <a:cubicBezTo>
                  <a:pt x="1366" y="8121"/>
                  <a:pt x="1351" y="8122"/>
                  <a:pt x="1336" y="8122"/>
                </a:cubicBezTo>
                <a:cubicBezTo>
                  <a:pt x="1056" y="8122"/>
                  <a:pt x="810" y="7888"/>
                  <a:pt x="785" y="7605"/>
                </a:cubicBezTo>
                <a:cubicBezTo>
                  <a:pt x="785" y="7225"/>
                  <a:pt x="1056" y="6954"/>
                  <a:pt x="1436" y="6927"/>
                </a:cubicBezTo>
                <a:cubicBezTo>
                  <a:pt x="1450" y="6925"/>
                  <a:pt x="1463" y="6925"/>
                  <a:pt x="1477" y="6925"/>
                </a:cubicBezTo>
                <a:close/>
                <a:moveTo>
                  <a:pt x="32004" y="9476"/>
                </a:moveTo>
                <a:cubicBezTo>
                  <a:pt x="32276" y="9503"/>
                  <a:pt x="32465" y="9747"/>
                  <a:pt x="32465" y="10019"/>
                </a:cubicBezTo>
                <a:lnTo>
                  <a:pt x="32438" y="10019"/>
                </a:lnTo>
                <a:cubicBezTo>
                  <a:pt x="32438" y="10290"/>
                  <a:pt x="32221" y="10534"/>
                  <a:pt x="31923" y="10561"/>
                </a:cubicBezTo>
                <a:cubicBezTo>
                  <a:pt x="31652" y="10534"/>
                  <a:pt x="31462" y="10290"/>
                  <a:pt x="31462" y="10019"/>
                </a:cubicBezTo>
                <a:cubicBezTo>
                  <a:pt x="31462" y="9720"/>
                  <a:pt x="31706" y="9476"/>
                  <a:pt x="32004" y="9476"/>
                </a:cubicBezTo>
                <a:close/>
                <a:moveTo>
                  <a:pt x="18118" y="1498"/>
                </a:moveTo>
                <a:cubicBezTo>
                  <a:pt x="18671" y="1498"/>
                  <a:pt x="19235" y="1513"/>
                  <a:pt x="19799" y="1529"/>
                </a:cubicBezTo>
                <a:cubicBezTo>
                  <a:pt x="19982" y="2052"/>
                  <a:pt x="20467" y="2398"/>
                  <a:pt x="21012" y="2398"/>
                </a:cubicBezTo>
                <a:cubicBezTo>
                  <a:pt x="21032" y="2398"/>
                  <a:pt x="21053" y="2398"/>
                  <a:pt x="21073" y="2397"/>
                </a:cubicBezTo>
                <a:cubicBezTo>
                  <a:pt x="21670" y="3400"/>
                  <a:pt x="22185" y="4431"/>
                  <a:pt x="22728" y="5489"/>
                </a:cubicBezTo>
                <a:cubicBezTo>
                  <a:pt x="22375" y="5842"/>
                  <a:pt x="22267" y="6384"/>
                  <a:pt x="22457" y="6872"/>
                </a:cubicBezTo>
                <a:cubicBezTo>
                  <a:pt x="22511" y="6954"/>
                  <a:pt x="22511" y="7062"/>
                  <a:pt x="22457" y="7171"/>
                </a:cubicBezTo>
                <a:cubicBezTo>
                  <a:pt x="21914" y="8174"/>
                  <a:pt x="21372" y="9205"/>
                  <a:pt x="20721" y="10181"/>
                </a:cubicBezTo>
                <a:cubicBezTo>
                  <a:pt x="20639" y="10164"/>
                  <a:pt x="20558" y="10156"/>
                  <a:pt x="20478" y="10156"/>
                </a:cubicBezTo>
                <a:cubicBezTo>
                  <a:pt x="20057" y="10156"/>
                  <a:pt x="19683" y="10390"/>
                  <a:pt x="19500" y="10778"/>
                </a:cubicBezTo>
                <a:lnTo>
                  <a:pt x="16869" y="10724"/>
                </a:lnTo>
                <a:cubicBezTo>
                  <a:pt x="16476" y="10173"/>
                  <a:pt x="16368" y="10022"/>
                  <a:pt x="15996" y="10022"/>
                </a:cubicBezTo>
                <a:cubicBezTo>
                  <a:pt x="15855" y="10022"/>
                  <a:pt x="15677" y="10043"/>
                  <a:pt x="15432" y="10073"/>
                </a:cubicBezTo>
                <a:cubicBezTo>
                  <a:pt x="14808" y="9151"/>
                  <a:pt x="14184" y="8201"/>
                  <a:pt x="13614" y="7171"/>
                </a:cubicBezTo>
                <a:cubicBezTo>
                  <a:pt x="13804" y="6899"/>
                  <a:pt x="14075" y="6628"/>
                  <a:pt x="14021" y="6248"/>
                </a:cubicBezTo>
                <a:cubicBezTo>
                  <a:pt x="13940" y="5923"/>
                  <a:pt x="13804" y="5598"/>
                  <a:pt x="13614" y="5353"/>
                </a:cubicBezTo>
                <a:cubicBezTo>
                  <a:pt x="13750" y="4865"/>
                  <a:pt x="14971" y="3021"/>
                  <a:pt x="15486" y="2478"/>
                </a:cubicBezTo>
                <a:cubicBezTo>
                  <a:pt x="15639" y="2508"/>
                  <a:pt x="15773" y="2526"/>
                  <a:pt x="15894" y="2526"/>
                </a:cubicBezTo>
                <a:cubicBezTo>
                  <a:pt x="16327" y="2526"/>
                  <a:pt x="16584" y="2293"/>
                  <a:pt x="16923" y="1529"/>
                </a:cubicBezTo>
                <a:cubicBezTo>
                  <a:pt x="17313" y="1506"/>
                  <a:pt x="17713" y="1498"/>
                  <a:pt x="18118" y="1498"/>
                </a:cubicBezTo>
                <a:close/>
                <a:moveTo>
                  <a:pt x="15939" y="10420"/>
                </a:moveTo>
                <a:cubicBezTo>
                  <a:pt x="15960" y="10420"/>
                  <a:pt x="15981" y="10422"/>
                  <a:pt x="16001" y="10426"/>
                </a:cubicBezTo>
                <a:cubicBezTo>
                  <a:pt x="16137" y="10426"/>
                  <a:pt x="16272" y="10561"/>
                  <a:pt x="16300" y="10724"/>
                </a:cubicBezTo>
                <a:cubicBezTo>
                  <a:pt x="16300" y="10832"/>
                  <a:pt x="16300" y="10914"/>
                  <a:pt x="16272" y="11022"/>
                </a:cubicBezTo>
                <a:cubicBezTo>
                  <a:pt x="16223" y="11196"/>
                  <a:pt x="16060" y="11324"/>
                  <a:pt x="15887" y="11324"/>
                </a:cubicBezTo>
                <a:cubicBezTo>
                  <a:pt x="15871" y="11324"/>
                  <a:pt x="15855" y="11323"/>
                  <a:pt x="15838" y="11321"/>
                </a:cubicBezTo>
                <a:cubicBezTo>
                  <a:pt x="15649" y="11294"/>
                  <a:pt x="15540" y="11131"/>
                  <a:pt x="15540" y="10860"/>
                </a:cubicBezTo>
                <a:lnTo>
                  <a:pt x="15567" y="10860"/>
                </a:lnTo>
                <a:cubicBezTo>
                  <a:pt x="15567" y="10778"/>
                  <a:pt x="15594" y="10697"/>
                  <a:pt x="15622" y="10643"/>
                </a:cubicBezTo>
                <a:cubicBezTo>
                  <a:pt x="15669" y="10500"/>
                  <a:pt x="15799" y="10420"/>
                  <a:pt x="15939" y="10420"/>
                </a:cubicBezTo>
                <a:close/>
                <a:moveTo>
                  <a:pt x="20562" y="10613"/>
                </a:moveTo>
                <a:cubicBezTo>
                  <a:pt x="20579" y="10613"/>
                  <a:pt x="20595" y="10614"/>
                  <a:pt x="20612" y="10615"/>
                </a:cubicBezTo>
                <a:cubicBezTo>
                  <a:pt x="20856" y="10643"/>
                  <a:pt x="21046" y="10860"/>
                  <a:pt x="21046" y="11104"/>
                </a:cubicBezTo>
                <a:cubicBezTo>
                  <a:pt x="21019" y="11402"/>
                  <a:pt x="20775" y="11619"/>
                  <a:pt x="20477" y="11619"/>
                </a:cubicBezTo>
                <a:cubicBezTo>
                  <a:pt x="20205" y="11619"/>
                  <a:pt x="19988" y="11375"/>
                  <a:pt x="20043" y="11104"/>
                </a:cubicBezTo>
                <a:cubicBezTo>
                  <a:pt x="20043" y="10822"/>
                  <a:pt x="20284" y="10613"/>
                  <a:pt x="20562" y="10613"/>
                </a:cubicBezTo>
                <a:close/>
                <a:moveTo>
                  <a:pt x="37456" y="12189"/>
                </a:moveTo>
                <a:cubicBezTo>
                  <a:pt x="37673" y="12216"/>
                  <a:pt x="37809" y="12406"/>
                  <a:pt x="37782" y="12595"/>
                </a:cubicBezTo>
                <a:cubicBezTo>
                  <a:pt x="37782" y="12812"/>
                  <a:pt x="37592" y="12975"/>
                  <a:pt x="37375" y="12975"/>
                </a:cubicBezTo>
                <a:cubicBezTo>
                  <a:pt x="37212" y="12921"/>
                  <a:pt x="37104" y="12758"/>
                  <a:pt x="37131" y="12568"/>
                </a:cubicBezTo>
                <a:cubicBezTo>
                  <a:pt x="37131" y="12351"/>
                  <a:pt x="37266" y="12216"/>
                  <a:pt x="37456" y="12216"/>
                </a:cubicBezTo>
                <a:lnTo>
                  <a:pt x="37456" y="12189"/>
                </a:lnTo>
                <a:close/>
                <a:moveTo>
                  <a:pt x="26606" y="14663"/>
                </a:moveTo>
                <a:cubicBezTo>
                  <a:pt x="26711" y="14663"/>
                  <a:pt x="26811" y="14719"/>
                  <a:pt x="26851" y="14820"/>
                </a:cubicBezTo>
                <a:cubicBezTo>
                  <a:pt x="27014" y="15118"/>
                  <a:pt x="26959" y="15498"/>
                  <a:pt x="26688" y="15715"/>
                </a:cubicBezTo>
                <a:cubicBezTo>
                  <a:pt x="26552" y="15823"/>
                  <a:pt x="26390" y="15932"/>
                  <a:pt x="26200" y="16013"/>
                </a:cubicBezTo>
                <a:lnTo>
                  <a:pt x="26200" y="15986"/>
                </a:lnTo>
                <a:cubicBezTo>
                  <a:pt x="25983" y="15823"/>
                  <a:pt x="25901" y="15525"/>
                  <a:pt x="26010" y="15281"/>
                </a:cubicBezTo>
                <a:cubicBezTo>
                  <a:pt x="26091" y="15009"/>
                  <a:pt x="26254" y="14792"/>
                  <a:pt x="26498" y="14684"/>
                </a:cubicBezTo>
                <a:cubicBezTo>
                  <a:pt x="26533" y="14670"/>
                  <a:pt x="26570" y="14663"/>
                  <a:pt x="26606" y="14663"/>
                </a:cubicBezTo>
                <a:close/>
                <a:moveTo>
                  <a:pt x="21313" y="15170"/>
                </a:moveTo>
                <a:cubicBezTo>
                  <a:pt x="21586" y="15170"/>
                  <a:pt x="21779" y="15379"/>
                  <a:pt x="21779" y="15660"/>
                </a:cubicBezTo>
                <a:cubicBezTo>
                  <a:pt x="21779" y="15891"/>
                  <a:pt x="21586" y="16097"/>
                  <a:pt x="21359" y="16097"/>
                </a:cubicBezTo>
                <a:cubicBezTo>
                  <a:pt x="21345" y="16097"/>
                  <a:pt x="21331" y="16096"/>
                  <a:pt x="21318" y="16094"/>
                </a:cubicBezTo>
                <a:cubicBezTo>
                  <a:pt x="21046" y="16094"/>
                  <a:pt x="20856" y="15877"/>
                  <a:pt x="20884" y="15633"/>
                </a:cubicBezTo>
                <a:cubicBezTo>
                  <a:pt x="20884" y="15389"/>
                  <a:pt x="21046" y="15199"/>
                  <a:pt x="21263" y="15172"/>
                </a:cubicBezTo>
                <a:cubicBezTo>
                  <a:pt x="21280" y="15171"/>
                  <a:pt x="21297" y="15170"/>
                  <a:pt x="21313" y="15170"/>
                </a:cubicBezTo>
                <a:close/>
                <a:moveTo>
                  <a:pt x="29102" y="20271"/>
                </a:moveTo>
                <a:cubicBezTo>
                  <a:pt x="29319" y="20271"/>
                  <a:pt x="29428" y="20407"/>
                  <a:pt x="29428" y="20624"/>
                </a:cubicBezTo>
                <a:cubicBezTo>
                  <a:pt x="29428" y="20841"/>
                  <a:pt x="29292" y="20950"/>
                  <a:pt x="28994" y="20950"/>
                </a:cubicBezTo>
                <a:cubicBezTo>
                  <a:pt x="28912" y="20922"/>
                  <a:pt x="28831" y="20895"/>
                  <a:pt x="28749" y="20841"/>
                </a:cubicBezTo>
                <a:cubicBezTo>
                  <a:pt x="28668" y="20760"/>
                  <a:pt x="28641" y="20651"/>
                  <a:pt x="28641" y="20543"/>
                </a:cubicBezTo>
                <a:cubicBezTo>
                  <a:pt x="28641" y="20407"/>
                  <a:pt x="28749" y="20326"/>
                  <a:pt x="28885" y="20299"/>
                </a:cubicBezTo>
                <a:cubicBezTo>
                  <a:pt x="28966" y="20299"/>
                  <a:pt x="29021" y="20271"/>
                  <a:pt x="29102" y="20271"/>
                </a:cubicBezTo>
                <a:close/>
                <a:moveTo>
                  <a:pt x="18117" y="20244"/>
                </a:moveTo>
                <a:cubicBezTo>
                  <a:pt x="18253" y="20244"/>
                  <a:pt x="18334" y="20353"/>
                  <a:pt x="18388" y="20543"/>
                </a:cubicBezTo>
                <a:lnTo>
                  <a:pt x="18388" y="20651"/>
                </a:lnTo>
                <a:cubicBezTo>
                  <a:pt x="18388" y="20895"/>
                  <a:pt x="18307" y="21031"/>
                  <a:pt x="18117" y="21058"/>
                </a:cubicBezTo>
                <a:cubicBezTo>
                  <a:pt x="18088" y="21068"/>
                  <a:pt x="18059" y="21072"/>
                  <a:pt x="18031" y="21072"/>
                </a:cubicBezTo>
                <a:cubicBezTo>
                  <a:pt x="17902" y="21072"/>
                  <a:pt x="17791" y="20975"/>
                  <a:pt x="17791" y="20841"/>
                </a:cubicBezTo>
                <a:cubicBezTo>
                  <a:pt x="17764" y="20733"/>
                  <a:pt x="17764" y="20624"/>
                  <a:pt x="17791" y="20516"/>
                </a:cubicBezTo>
                <a:cubicBezTo>
                  <a:pt x="17819" y="20353"/>
                  <a:pt x="17954" y="20244"/>
                  <a:pt x="18117" y="20244"/>
                </a:cubicBezTo>
                <a:close/>
                <a:moveTo>
                  <a:pt x="24234" y="15849"/>
                </a:moveTo>
                <a:cubicBezTo>
                  <a:pt x="24567" y="15849"/>
                  <a:pt x="24897" y="15858"/>
                  <a:pt x="25223" y="15877"/>
                </a:cubicBezTo>
                <a:cubicBezTo>
                  <a:pt x="25495" y="16366"/>
                  <a:pt x="26010" y="16664"/>
                  <a:pt x="26552" y="16691"/>
                </a:cubicBezTo>
                <a:cubicBezTo>
                  <a:pt x="27176" y="17668"/>
                  <a:pt x="27692" y="18807"/>
                  <a:pt x="28288" y="19919"/>
                </a:cubicBezTo>
                <a:cubicBezTo>
                  <a:pt x="28180" y="20109"/>
                  <a:pt x="28098" y="20326"/>
                  <a:pt x="28044" y="20570"/>
                </a:cubicBezTo>
                <a:cubicBezTo>
                  <a:pt x="28044" y="20814"/>
                  <a:pt x="28071" y="21058"/>
                  <a:pt x="28098" y="21302"/>
                </a:cubicBezTo>
                <a:cubicBezTo>
                  <a:pt x="27556" y="22387"/>
                  <a:pt x="26959" y="23445"/>
                  <a:pt x="26281" y="24449"/>
                </a:cubicBezTo>
                <a:cubicBezTo>
                  <a:pt x="26053" y="24398"/>
                  <a:pt x="25889" y="24366"/>
                  <a:pt x="25760" y="24366"/>
                </a:cubicBezTo>
                <a:cubicBezTo>
                  <a:pt x="25475" y="24366"/>
                  <a:pt x="25366" y="24524"/>
                  <a:pt x="25142" y="24991"/>
                </a:cubicBezTo>
                <a:lnTo>
                  <a:pt x="25061" y="25181"/>
                </a:lnTo>
                <a:cubicBezTo>
                  <a:pt x="24898" y="25185"/>
                  <a:pt x="24735" y="25188"/>
                  <a:pt x="24572" y="25188"/>
                </a:cubicBezTo>
                <a:cubicBezTo>
                  <a:pt x="23759" y="25188"/>
                  <a:pt x="22945" y="25131"/>
                  <a:pt x="22131" y="25018"/>
                </a:cubicBezTo>
                <a:cubicBezTo>
                  <a:pt x="22050" y="24855"/>
                  <a:pt x="21996" y="24666"/>
                  <a:pt x="21914" y="24503"/>
                </a:cubicBezTo>
                <a:cubicBezTo>
                  <a:pt x="21850" y="24267"/>
                  <a:pt x="21634" y="24116"/>
                  <a:pt x="21399" y="24116"/>
                </a:cubicBezTo>
                <a:cubicBezTo>
                  <a:pt x="21336" y="24116"/>
                  <a:pt x="21272" y="24127"/>
                  <a:pt x="21209" y="24150"/>
                </a:cubicBezTo>
                <a:cubicBezTo>
                  <a:pt x="21101" y="24204"/>
                  <a:pt x="20992" y="24204"/>
                  <a:pt x="20856" y="24232"/>
                </a:cubicBezTo>
                <a:cubicBezTo>
                  <a:pt x="20775" y="24150"/>
                  <a:pt x="20721" y="24069"/>
                  <a:pt x="20639" y="23960"/>
                </a:cubicBezTo>
                <a:cubicBezTo>
                  <a:pt x="20151" y="23201"/>
                  <a:pt x="19663" y="22414"/>
                  <a:pt x="19202" y="21655"/>
                </a:cubicBezTo>
                <a:cubicBezTo>
                  <a:pt x="19012" y="21438"/>
                  <a:pt x="18958" y="21139"/>
                  <a:pt x="19066" y="20868"/>
                </a:cubicBezTo>
                <a:cubicBezTo>
                  <a:pt x="19120" y="20543"/>
                  <a:pt x="19093" y="20217"/>
                  <a:pt x="18931" y="19946"/>
                </a:cubicBezTo>
                <a:cubicBezTo>
                  <a:pt x="19554" y="18861"/>
                  <a:pt x="20233" y="17803"/>
                  <a:pt x="20992" y="16800"/>
                </a:cubicBezTo>
                <a:cubicBezTo>
                  <a:pt x="21064" y="16812"/>
                  <a:pt x="21135" y="16818"/>
                  <a:pt x="21205" y="16818"/>
                </a:cubicBezTo>
                <a:cubicBezTo>
                  <a:pt x="21747" y="16818"/>
                  <a:pt x="22234" y="16460"/>
                  <a:pt x="22402" y="15932"/>
                </a:cubicBezTo>
                <a:cubicBezTo>
                  <a:pt x="23016" y="15879"/>
                  <a:pt x="23629" y="15849"/>
                  <a:pt x="24234" y="15849"/>
                </a:cubicBezTo>
                <a:close/>
                <a:moveTo>
                  <a:pt x="21290" y="24855"/>
                </a:moveTo>
                <a:cubicBezTo>
                  <a:pt x="21345" y="24910"/>
                  <a:pt x="21426" y="24937"/>
                  <a:pt x="21480" y="25018"/>
                </a:cubicBezTo>
                <a:cubicBezTo>
                  <a:pt x="21507" y="25072"/>
                  <a:pt x="21480" y="25181"/>
                  <a:pt x="21480" y="25262"/>
                </a:cubicBezTo>
                <a:cubicBezTo>
                  <a:pt x="21480" y="25262"/>
                  <a:pt x="21453" y="25289"/>
                  <a:pt x="21453" y="25289"/>
                </a:cubicBezTo>
                <a:cubicBezTo>
                  <a:pt x="21374" y="25409"/>
                  <a:pt x="21265" y="25484"/>
                  <a:pt x="21138" y="25484"/>
                </a:cubicBezTo>
                <a:cubicBezTo>
                  <a:pt x="21092" y="25484"/>
                  <a:pt x="21043" y="25474"/>
                  <a:pt x="20992" y="25452"/>
                </a:cubicBezTo>
                <a:cubicBezTo>
                  <a:pt x="20884" y="25425"/>
                  <a:pt x="20829" y="25344"/>
                  <a:pt x="20829" y="25235"/>
                </a:cubicBezTo>
                <a:cubicBezTo>
                  <a:pt x="20884" y="25018"/>
                  <a:pt x="21073" y="24855"/>
                  <a:pt x="21290" y="24855"/>
                </a:cubicBezTo>
                <a:close/>
                <a:moveTo>
                  <a:pt x="25929" y="24937"/>
                </a:moveTo>
                <a:cubicBezTo>
                  <a:pt x="26118" y="24964"/>
                  <a:pt x="26254" y="25100"/>
                  <a:pt x="26254" y="25289"/>
                </a:cubicBezTo>
                <a:cubicBezTo>
                  <a:pt x="26281" y="25452"/>
                  <a:pt x="26146" y="25642"/>
                  <a:pt x="25956" y="25669"/>
                </a:cubicBezTo>
                <a:cubicBezTo>
                  <a:pt x="25766" y="25669"/>
                  <a:pt x="25657" y="25534"/>
                  <a:pt x="25657" y="25344"/>
                </a:cubicBezTo>
                <a:cubicBezTo>
                  <a:pt x="25657" y="25127"/>
                  <a:pt x="25766" y="24937"/>
                  <a:pt x="25929" y="24937"/>
                </a:cubicBezTo>
                <a:close/>
                <a:moveTo>
                  <a:pt x="32098" y="28660"/>
                </a:moveTo>
                <a:cubicBezTo>
                  <a:pt x="32160" y="28660"/>
                  <a:pt x="32222" y="28675"/>
                  <a:pt x="32276" y="28707"/>
                </a:cubicBezTo>
                <a:cubicBezTo>
                  <a:pt x="32438" y="28788"/>
                  <a:pt x="32547" y="28978"/>
                  <a:pt x="32493" y="29168"/>
                </a:cubicBezTo>
                <a:lnTo>
                  <a:pt x="32520" y="29141"/>
                </a:lnTo>
                <a:lnTo>
                  <a:pt x="32520" y="29141"/>
                </a:lnTo>
                <a:cubicBezTo>
                  <a:pt x="32493" y="29249"/>
                  <a:pt x="32438" y="29331"/>
                  <a:pt x="32384" y="29412"/>
                </a:cubicBezTo>
                <a:cubicBezTo>
                  <a:pt x="32328" y="29511"/>
                  <a:pt x="32235" y="29558"/>
                  <a:pt x="32140" y="29558"/>
                </a:cubicBezTo>
                <a:cubicBezTo>
                  <a:pt x="32051" y="29558"/>
                  <a:pt x="31961" y="29518"/>
                  <a:pt x="31896" y="29439"/>
                </a:cubicBezTo>
                <a:cubicBezTo>
                  <a:pt x="31842" y="29358"/>
                  <a:pt x="31787" y="29277"/>
                  <a:pt x="31760" y="29195"/>
                </a:cubicBezTo>
                <a:cubicBezTo>
                  <a:pt x="31679" y="29032"/>
                  <a:pt x="31706" y="28870"/>
                  <a:pt x="31842" y="28761"/>
                </a:cubicBezTo>
                <a:cubicBezTo>
                  <a:pt x="31907" y="28696"/>
                  <a:pt x="32003" y="28660"/>
                  <a:pt x="32098" y="28660"/>
                </a:cubicBezTo>
                <a:close/>
                <a:moveTo>
                  <a:pt x="20925" y="0"/>
                </a:moveTo>
                <a:cubicBezTo>
                  <a:pt x="20659" y="0"/>
                  <a:pt x="20397" y="124"/>
                  <a:pt x="20233" y="363"/>
                </a:cubicBezTo>
                <a:cubicBezTo>
                  <a:pt x="20097" y="471"/>
                  <a:pt x="19988" y="634"/>
                  <a:pt x="19880" y="742"/>
                </a:cubicBezTo>
                <a:lnTo>
                  <a:pt x="16761" y="797"/>
                </a:lnTo>
                <a:cubicBezTo>
                  <a:pt x="16679" y="661"/>
                  <a:pt x="16571" y="552"/>
                  <a:pt x="16462" y="444"/>
                </a:cubicBezTo>
                <a:cubicBezTo>
                  <a:pt x="16285" y="311"/>
                  <a:pt x="16068" y="243"/>
                  <a:pt x="15850" y="243"/>
                </a:cubicBezTo>
                <a:cubicBezTo>
                  <a:pt x="15667" y="243"/>
                  <a:pt x="15484" y="291"/>
                  <a:pt x="15323" y="390"/>
                </a:cubicBezTo>
                <a:cubicBezTo>
                  <a:pt x="14998" y="552"/>
                  <a:pt x="14808" y="905"/>
                  <a:pt x="14889" y="1258"/>
                </a:cubicBezTo>
                <a:cubicBezTo>
                  <a:pt x="14889" y="1448"/>
                  <a:pt x="14916" y="1610"/>
                  <a:pt x="14943" y="1773"/>
                </a:cubicBezTo>
                <a:cubicBezTo>
                  <a:pt x="14943" y="1773"/>
                  <a:pt x="14916" y="1800"/>
                  <a:pt x="14916" y="1827"/>
                </a:cubicBezTo>
                <a:cubicBezTo>
                  <a:pt x="14211" y="2858"/>
                  <a:pt x="13533" y="3916"/>
                  <a:pt x="12828" y="4947"/>
                </a:cubicBezTo>
                <a:cubicBezTo>
                  <a:pt x="12773" y="5001"/>
                  <a:pt x="12719" y="5082"/>
                  <a:pt x="12638" y="5109"/>
                </a:cubicBezTo>
                <a:cubicBezTo>
                  <a:pt x="12394" y="5272"/>
                  <a:pt x="12150" y="5381"/>
                  <a:pt x="11878" y="5543"/>
                </a:cubicBezTo>
                <a:cubicBezTo>
                  <a:pt x="10251" y="4513"/>
                  <a:pt x="8705" y="3400"/>
                  <a:pt x="7186" y="2207"/>
                </a:cubicBezTo>
                <a:cubicBezTo>
                  <a:pt x="7186" y="2099"/>
                  <a:pt x="7186" y="2017"/>
                  <a:pt x="7186" y="1936"/>
                </a:cubicBezTo>
                <a:cubicBezTo>
                  <a:pt x="7186" y="1280"/>
                  <a:pt x="6680" y="786"/>
                  <a:pt x="6070" y="786"/>
                </a:cubicBezTo>
                <a:cubicBezTo>
                  <a:pt x="5974" y="786"/>
                  <a:pt x="5875" y="798"/>
                  <a:pt x="5776" y="824"/>
                </a:cubicBezTo>
                <a:cubicBezTo>
                  <a:pt x="5287" y="851"/>
                  <a:pt x="4908" y="1258"/>
                  <a:pt x="4962" y="1746"/>
                </a:cubicBezTo>
                <a:cubicBezTo>
                  <a:pt x="4962" y="2017"/>
                  <a:pt x="4962" y="2288"/>
                  <a:pt x="4989" y="2560"/>
                </a:cubicBezTo>
                <a:cubicBezTo>
                  <a:pt x="4962" y="2614"/>
                  <a:pt x="4908" y="2695"/>
                  <a:pt x="4853" y="2750"/>
                </a:cubicBezTo>
                <a:cubicBezTo>
                  <a:pt x="4067" y="3753"/>
                  <a:pt x="3280" y="4757"/>
                  <a:pt x="2494" y="5787"/>
                </a:cubicBezTo>
                <a:cubicBezTo>
                  <a:pt x="2165" y="6181"/>
                  <a:pt x="2137" y="6293"/>
                  <a:pt x="1740" y="6293"/>
                </a:cubicBezTo>
                <a:cubicBezTo>
                  <a:pt x="1645" y="6293"/>
                  <a:pt x="1529" y="6286"/>
                  <a:pt x="1381" y="6276"/>
                </a:cubicBezTo>
                <a:cubicBezTo>
                  <a:pt x="1352" y="6273"/>
                  <a:pt x="1322" y="6272"/>
                  <a:pt x="1293" y="6272"/>
                </a:cubicBezTo>
                <a:cubicBezTo>
                  <a:pt x="574" y="6272"/>
                  <a:pt x="0" y="6902"/>
                  <a:pt x="52" y="7632"/>
                </a:cubicBezTo>
                <a:cubicBezTo>
                  <a:pt x="161" y="8201"/>
                  <a:pt x="622" y="8635"/>
                  <a:pt x="1192" y="8717"/>
                </a:cubicBezTo>
                <a:cubicBezTo>
                  <a:pt x="1707" y="8717"/>
                  <a:pt x="2195" y="8473"/>
                  <a:pt x="2494" y="8039"/>
                </a:cubicBezTo>
                <a:cubicBezTo>
                  <a:pt x="2521" y="7930"/>
                  <a:pt x="2548" y="7795"/>
                  <a:pt x="2575" y="7686"/>
                </a:cubicBezTo>
                <a:cubicBezTo>
                  <a:pt x="2602" y="7578"/>
                  <a:pt x="2602" y="7442"/>
                  <a:pt x="2575" y="7333"/>
                </a:cubicBezTo>
                <a:cubicBezTo>
                  <a:pt x="2521" y="7035"/>
                  <a:pt x="2602" y="6764"/>
                  <a:pt x="2792" y="6547"/>
                </a:cubicBezTo>
                <a:cubicBezTo>
                  <a:pt x="3687" y="5462"/>
                  <a:pt x="4528" y="4350"/>
                  <a:pt x="5396" y="3238"/>
                </a:cubicBezTo>
                <a:cubicBezTo>
                  <a:pt x="5450" y="3184"/>
                  <a:pt x="5504" y="3102"/>
                  <a:pt x="5559" y="3048"/>
                </a:cubicBezTo>
                <a:cubicBezTo>
                  <a:pt x="5687" y="3091"/>
                  <a:pt x="5807" y="3109"/>
                  <a:pt x="5923" y="3109"/>
                </a:cubicBezTo>
                <a:cubicBezTo>
                  <a:pt x="6248" y="3109"/>
                  <a:pt x="6533" y="2964"/>
                  <a:pt x="6833" y="2804"/>
                </a:cubicBezTo>
                <a:cubicBezTo>
                  <a:pt x="8407" y="4024"/>
                  <a:pt x="10034" y="5191"/>
                  <a:pt x="11716" y="6248"/>
                </a:cubicBezTo>
                <a:cubicBezTo>
                  <a:pt x="11743" y="6655"/>
                  <a:pt x="12041" y="7035"/>
                  <a:pt x="12448" y="7144"/>
                </a:cubicBezTo>
                <a:cubicBezTo>
                  <a:pt x="12746" y="7225"/>
                  <a:pt x="12963" y="7415"/>
                  <a:pt x="13072" y="7713"/>
                </a:cubicBezTo>
                <a:cubicBezTo>
                  <a:pt x="13262" y="8012"/>
                  <a:pt x="13452" y="8337"/>
                  <a:pt x="13669" y="8635"/>
                </a:cubicBezTo>
                <a:cubicBezTo>
                  <a:pt x="14021" y="9205"/>
                  <a:pt x="14374" y="9775"/>
                  <a:pt x="14754" y="10344"/>
                </a:cubicBezTo>
                <a:cubicBezTo>
                  <a:pt x="14862" y="10507"/>
                  <a:pt x="14916" y="10724"/>
                  <a:pt x="14889" y="10941"/>
                </a:cubicBezTo>
                <a:cubicBezTo>
                  <a:pt x="14835" y="11321"/>
                  <a:pt x="15025" y="11673"/>
                  <a:pt x="15405" y="11836"/>
                </a:cubicBezTo>
                <a:cubicBezTo>
                  <a:pt x="15535" y="11906"/>
                  <a:pt x="15677" y="11939"/>
                  <a:pt x="15818" y="11939"/>
                </a:cubicBezTo>
                <a:cubicBezTo>
                  <a:pt x="16056" y="11939"/>
                  <a:pt x="16292" y="11844"/>
                  <a:pt x="16462" y="11673"/>
                </a:cubicBezTo>
                <a:cubicBezTo>
                  <a:pt x="16571" y="11592"/>
                  <a:pt x="16679" y="11483"/>
                  <a:pt x="16788" y="11375"/>
                </a:cubicBezTo>
                <a:lnTo>
                  <a:pt x="19419" y="11511"/>
                </a:lnTo>
                <a:cubicBezTo>
                  <a:pt x="19582" y="11809"/>
                  <a:pt x="19799" y="12026"/>
                  <a:pt x="20097" y="12189"/>
                </a:cubicBezTo>
                <a:cubicBezTo>
                  <a:pt x="20178" y="12243"/>
                  <a:pt x="20233" y="12324"/>
                  <a:pt x="20260" y="12433"/>
                </a:cubicBezTo>
                <a:cubicBezTo>
                  <a:pt x="20395" y="13138"/>
                  <a:pt x="20531" y="13843"/>
                  <a:pt x="20667" y="14548"/>
                </a:cubicBezTo>
                <a:cubicBezTo>
                  <a:pt x="20694" y="14711"/>
                  <a:pt x="20639" y="14874"/>
                  <a:pt x="20558" y="14982"/>
                </a:cubicBezTo>
                <a:cubicBezTo>
                  <a:pt x="20341" y="15308"/>
                  <a:pt x="20260" y="15688"/>
                  <a:pt x="20341" y="16040"/>
                </a:cubicBezTo>
                <a:cubicBezTo>
                  <a:pt x="20368" y="16122"/>
                  <a:pt x="20395" y="16203"/>
                  <a:pt x="20422" y="16311"/>
                </a:cubicBezTo>
                <a:lnTo>
                  <a:pt x="18171" y="19648"/>
                </a:lnTo>
                <a:lnTo>
                  <a:pt x="17981" y="19675"/>
                </a:lnTo>
                <a:cubicBezTo>
                  <a:pt x="17385" y="19729"/>
                  <a:pt x="16978" y="20299"/>
                  <a:pt x="17113" y="20895"/>
                </a:cubicBezTo>
                <a:cubicBezTo>
                  <a:pt x="17140" y="21302"/>
                  <a:pt x="17493" y="21628"/>
                  <a:pt x="17927" y="21628"/>
                </a:cubicBezTo>
                <a:lnTo>
                  <a:pt x="18334" y="21655"/>
                </a:lnTo>
                <a:lnTo>
                  <a:pt x="20233" y="24693"/>
                </a:lnTo>
                <a:cubicBezTo>
                  <a:pt x="20205" y="24828"/>
                  <a:pt x="20151" y="24937"/>
                  <a:pt x="20151" y="25072"/>
                </a:cubicBezTo>
                <a:cubicBezTo>
                  <a:pt x="20124" y="25425"/>
                  <a:pt x="20260" y="25778"/>
                  <a:pt x="20585" y="25967"/>
                </a:cubicBezTo>
                <a:cubicBezTo>
                  <a:pt x="20725" y="26080"/>
                  <a:pt x="20894" y="26134"/>
                  <a:pt x="21066" y="26134"/>
                </a:cubicBezTo>
                <a:cubicBezTo>
                  <a:pt x="21227" y="26134"/>
                  <a:pt x="21390" y="26086"/>
                  <a:pt x="21535" y="25995"/>
                </a:cubicBezTo>
                <a:cubicBezTo>
                  <a:pt x="21589" y="25967"/>
                  <a:pt x="21670" y="25913"/>
                  <a:pt x="21752" y="25859"/>
                </a:cubicBezTo>
                <a:cubicBezTo>
                  <a:pt x="21814" y="25776"/>
                  <a:pt x="21923" y="25741"/>
                  <a:pt x="22032" y="25741"/>
                </a:cubicBezTo>
                <a:cubicBezTo>
                  <a:pt x="22066" y="25741"/>
                  <a:pt x="22099" y="25744"/>
                  <a:pt x="22131" y="25751"/>
                </a:cubicBezTo>
                <a:cubicBezTo>
                  <a:pt x="23026" y="25778"/>
                  <a:pt x="23921" y="25832"/>
                  <a:pt x="24816" y="25859"/>
                </a:cubicBezTo>
                <a:cubicBezTo>
                  <a:pt x="25033" y="25859"/>
                  <a:pt x="25223" y="25913"/>
                  <a:pt x="25386" y="26076"/>
                </a:cubicBezTo>
                <a:cubicBezTo>
                  <a:pt x="25529" y="26219"/>
                  <a:pt x="25717" y="26287"/>
                  <a:pt x="25909" y="26287"/>
                </a:cubicBezTo>
                <a:cubicBezTo>
                  <a:pt x="26046" y="26287"/>
                  <a:pt x="26184" y="26252"/>
                  <a:pt x="26308" y="26184"/>
                </a:cubicBezTo>
                <a:lnTo>
                  <a:pt x="26634" y="26022"/>
                </a:lnTo>
                <a:lnTo>
                  <a:pt x="31028" y="28653"/>
                </a:lnTo>
                <a:cubicBezTo>
                  <a:pt x="31055" y="28815"/>
                  <a:pt x="31055" y="28951"/>
                  <a:pt x="31055" y="29087"/>
                </a:cubicBezTo>
                <a:cubicBezTo>
                  <a:pt x="31082" y="29385"/>
                  <a:pt x="31191" y="29656"/>
                  <a:pt x="31408" y="29846"/>
                </a:cubicBezTo>
                <a:cubicBezTo>
                  <a:pt x="31597" y="30088"/>
                  <a:pt x="31875" y="30209"/>
                  <a:pt x="32157" y="30209"/>
                </a:cubicBezTo>
                <a:cubicBezTo>
                  <a:pt x="32318" y="30209"/>
                  <a:pt x="32480" y="30169"/>
                  <a:pt x="32628" y="30090"/>
                </a:cubicBezTo>
                <a:cubicBezTo>
                  <a:pt x="33062" y="29846"/>
                  <a:pt x="33279" y="29385"/>
                  <a:pt x="33225" y="28924"/>
                </a:cubicBezTo>
                <a:cubicBezTo>
                  <a:pt x="33225" y="28517"/>
                  <a:pt x="32927" y="28137"/>
                  <a:pt x="32520" y="28056"/>
                </a:cubicBezTo>
                <a:cubicBezTo>
                  <a:pt x="32355" y="27990"/>
                  <a:pt x="32171" y="27954"/>
                  <a:pt x="31991" y="27954"/>
                </a:cubicBezTo>
                <a:cubicBezTo>
                  <a:pt x="31874" y="27954"/>
                  <a:pt x="31759" y="27970"/>
                  <a:pt x="31652" y="28002"/>
                </a:cubicBezTo>
                <a:lnTo>
                  <a:pt x="31353" y="28083"/>
                </a:lnTo>
                <a:cubicBezTo>
                  <a:pt x="30567" y="27459"/>
                  <a:pt x="29699" y="26917"/>
                  <a:pt x="28804" y="26456"/>
                </a:cubicBezTo>
                <a:cubicBezTo>
                  <a:pt x="28288" y="26184"/>
                  <a:pt x="27773" y="25913"/>
                  <a:pt x="27285" y="25615"/>
                </a:cubicBezTo>
                <a:cubicBezTo>
                  <a:pt x="27176" y="25588"/>
                  <a:pt x="27095" y="25506"/>
                  <a:pt x="27014" y="25452"/>
                </a:cubicBezTo>
                <a:cubicBezTo>
                  <a:pt x="26851" y="25344"/>
                  <a:pt x="26769" y="25127"/>
                  <a:pt x="26851" y="24937"/>
                </a:cubicBezTo>
                <a:cubicBezTo>
                  <a:pt x="26905" y="24855"/>
                  <a:pt x="26932" y="24774"/>
                  <a:pt x="26986" y="24720"/>
                </a:cubicBezTo>
                <a:lnTo>
                  <a:pt x="28641" y="21899"/>
                </a:lnTo>
                <a:cubicBezTo>
                  <a:pt x="28695" y="21790"/>
                  <a:pt x="28749" y="21709"/>
                  <a:pt x="28804" y="21628"/>
                </a:cubicBezTo>
                <a:lnTo>
                  <a:pt x="29265" y="21519"/>
                </a:lnTo>
                <a:cubicBezTo>
                  <a:pt x="29726" y="21438"/>
                  <a:pt x="30051" y="21085"/>
                  <a:pt x="30106" y="20624"/>
                </a:cubicBezTo>
                <a:cubicBezTo>
                  <a:pt x="30187" y="20163"/>
                  <a:pt x="29834" y="19729"/>
                  <a:pt x="29346" y="19675"/>
                </a:cubicBezTo>
                <a:lnTo>
                  <a:pt x="28994" y="19675"/>
                </a:lnTo>
                <a:lnTo>
                  <a:pt x="27176" y="16230"/>
                </a:lnTo>
                <a:cubicBezTo>
                  <a:pt x="27448" y="15905"/>
                  <a:pt x="27583" y="15498"/>
                  <a:pt x="27556" y="15091"/>
                </a:cubicBezTo>
                <a:cubicBezTo>
                  <a:pt x="27529" y="14820"/>
                  <a:pt x="27637" y="14548"/>
                  <a:pt x="27854" y="14413"/>
                </a:cubicBezTo>
                <a:cubicBezTo>
                  <a:pt x="28939" y="13355"/>
                  <a:pt x="29997" y="12270"/>
                  <a:pt x="31082" y="11212"/>
                </a:cubicBezTo>
                <a:cubicBezTo>
                  <a:pt x="31163" y="11158"/>
                  <a:pt x="31245" y="11077"/>
                  <a:pt x="31353" y="11022"/>
                </a:cubicBezTo>
                <a:cubicBezTo>
                  <a:pt x="31631" y="11108"/>
                  <a:pt x="31837" y="11157"/>
                  <a:pt x="32015" y="11157"/>
                </a:cubicBezTo>
                <a:cubicBezTo>
                  <a:pt x="32340" y="11157"/>
                  <a:pt x="32567" y="10992"/>
                  <a:pt x="32954" y="10588"/>
                </a:cubicBezTo>
                <a:cubicBezTo>
                  <a:pt x="33035" y="10615"/>
                  <a:pt x="33089" y="10643"/>
                  <a:pt x="33144" y="10670"/>
                </a:cubicBezTo>
                <a:cubicBezTo>
                  <a:pt x="34147" y="11212"/>
                  <a:pt x="35124" y="11755"/>
                  <a:pt x="36100" y="12270"/>
                </a:cubicBezTo>
                <a:cubicBezTo>
                  <a:pt x="36344" y="12378"/>
                  <a:pt x="36534" y="12595"/>
                  <a:pt x="36561" y="12840"/>
                </a:cubicBezTo>
                <a:cubicBezTo>
                  <a:pt x="36613" y="13231"/>
                  <a:pt x="36916" y="13546"/>
                  <a:pt x="37300" y="13546"/>
                </a:cubicBezTo>
                <a:cubicBezTo>
                  <a:pt x="37316" y="13546"/>
                  <a:pt x="37332" y="13546"/>
                  <a:pt x="37348" y="13545"/>
                </a:cubicBezTo>
                <a:cubicBezTo>
                  <a:pt x="37403" y="13555"/>
                  <a:pt x="37457" y="13559"/>
                  <a:pt x="37511" y="13559"/>
                </a:cubicBezTo>
                <a:cubicBezTo>
                  <a:pt x="37902" y="13559"/>
                  <a:pt x="38232" y="13306"/>
                  <a:pt x="38351" y="12948"/>
                </a:cubicBezTo>
                <a:cubicBezTo>
                  <a:pt x="38378" y="12840"/>
                  <a:pt x="38406" y="12731"/>
                  <a:pt x="38460" y="12650"/>
                </a:cubicBezTo>
                <a:cubicBezTo>
                  <a:pt x="38514" y="12406"/>
                  <a:pt x="38487" y="12161"/>
                  <a:pt x="38351" y="11972"/>
                </a:cubicBezTo>
                <a:cubicBezTo>
                  <a:pt x="38203" y="11656"/>
                  <a:pt x="37875" y="11467"/>
                  <a:pt x="37544" y="11467"/>
                </a:cubicBezTo>
                <a:cubicBezTo>
                  <a:pt x="37393" y="11467"/>
                  <a:pt x="37240" y="11507"/>
                  <a:pt x="37104" y="11592"/>
                </a:cubicBezTo>
                <a:cubicBezTo>
                  <a:pt x="36969" y="11677"/>
                  <a:pt x="36818" y="11719"/>
                  <a:pt x="36669" y="11719"/>
                </a:cubicBezTo>
                <a:cubicBezTo>
                  <a:pt x="36485" y="11719"/>
                  <a:pt x="36303" y="11657"/>
                  <a:pt x="36154" y="11538"/>
                </a:cubicBezTo>
                <a:cubicBezTo>
                  <a:pt x="35205" y="11022"/>
                  <a:pt x="34256" y="10507"/>
                  <a:pt x="33306" y="9992"/>
                </a:cubicBezTo>
                <a:cubicBezTo>
                  <a:pt x="33062" y="9910"/>
                  <a:pt x="32845" y="9693"/>
                  <a:pt x="32737" y="9449"/>
                </a:cubicBezTo>
                <a:cubicBezTo>
                  <a:pt x="32600" y="9117"/>
                  <a:pt x="32294" y="8926"/>
                  <a:pt x="31962" y="8926"/>
                </a:cubicBezTo>
                <a:cubicBezTo>
                  <a:pt x="31833" y="8926"/>
                  <a:pt x="31699" y="8954"/>
                  <a:pt x="31570" y="9015"/>
                </a:cubicBezTo>
                <a:cubicBezTo>
                  <a:pt x="31245" y="9124"/>
                  <a:pt x="31001" y="9449"/>
                  <a:pt x="30974" y="9802"/>
                </a:cubicBezTo>
                <a:cubicBezTo>
                  <a:pt x="30946" y="9992"/>
                  <a:pt x="30946" y="10209"/>
                  <a:pt x="30974" y="10398"/>
                </a:cubicBezTo>
                <a:lnTo>
                  <a:pt x="27068" y="14169"/>
                </a:lnTo>
                <a:cubicBezTo>
                  <a:pt x="26919" y="14108"/>
                  <a:pt x="26764" y="14079"/>
                  <a:pt x="26613" y="14079"/>
                </a:cubicBezTo>
                <a:cubicBezTo>
                  <a:pt x="26157" y="14079"/>
                  <a:pt x="25725" y="14338"/>
                  <a:pt x="25522" y="14765"/>
                </a:cubicBezTo>
                <a:cubicBezTo>
                  <a:pt x="25440" y="14901"/>
                  <a:pt x="25386" y="15037"/>
                  <a:pt x="25305" y="15172"/>
                </a:cubicBezTo>
                <a:lnTo>
                  <a:pt x="22402" y="15226"/>
                </a:lnTo>
                <a:cubicBezTo>
                  <a:pt x="22384" y="15230"/>
                  <a:pt x="22366" y="15232"/>
                  <a:pt x="22348" y="15232"/>
                </a:cubicBezTo>
                <a:cubicBezTo>
                  <a:pt x="22232" y="15232"/>
                  <a:pt x="22124" y="15161"/>
                  <a:pt x="22077" y="15091"/>
                </a:cubicBezTo>
                <a:cubicBezTo>
                  <a:pt x="21914" y="14820"/>
                  <a:pt x="21697" y="14657"/>
                  <a:pt x="21426" y="14548"/>
                </a:cubicBezTo>
                <a:cubicBezTo>
                  <a:pt x="21263" y="13735"/>
                  <a:pt x="21073" y="12948"/>
                  <a:pt x="20938" y="12107"/>
                </a:cubicBezTo>
                <a:cubicBezTo>
                  <a:pt x="21589" y="11646"/>
                  <a:pt x="21752" y="11104"/>
                  <a:pt x="21372" y="10426"/>
                </a:cubicBezTo>
                <a:lnTo>
                  <a:pt x="23108" y="7442"/>
                </a:lnTo>
                <a:cubicBezTo>
                  <a:pt x="23243" y="7469"/>
                  <a:pt x="23406" y="7469"/>
                  <a:pt x="23542" y="7469"/>
                </a:cubicBezTo>
                <a:cubicBezTo>
                  <a:pt x="23976" y="7469"/>
                  <a:pt x="24355" y="7252"/>
                  <a:pt x="24572" y="6899"/>
                </a:cubicBezTo>
                <a:cubicBezTo>
                  <a:pt x="24898" y="6411"/>
                  <a:pt x="24735" y="5733"/>
                  <a:pt x="24193" y="5516"/>
                </a:cubicBezTo>
                <a:cubicBezTo>
                  <a:pt x="23921" y="5381"/>
                  <a:pt x="23650" y="5272"/>
                  <a:pt x="23379" y="5191"/>
                </a:cubicBezTo>
                <a:lnTo>
                  <a:pt x="21697" y="2017"/>
                </a:lnTo>
                <a:cubicBezTo>
                  <a:pt x="21779" y="1882"/>
                  <a:pt x="21860" y="1746"/>
                  <a:pt x="21941" y="1637"/>
                </a:cubicBezTo>
                <a:cubicBezTo>
                  <a:pt x="22131" y="1285"/>
                  <a:pt x="22077" y="824"/>
                  <a:pt x="21779" y="525"/>
                </a:cubicBezTo>
                <a:cubicBezTo>
                  <a:pt x="21697" y="417"/>
                  <a:pt x="21616" y="336"/>
                  <a:pt x="21535" y="254"/>
                </a:cubicBezTo>
                <a:cubicBezTo>
                  <a:pt x="21364" y="83"/>
                  <a:pt x="21143" y="0"/>
                  <a:pt x="209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1894200" y="2009800"/>
            <a:ext cx="8403600" cy="12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8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2890200" y="3930751"/>
            <a:ext cx="6411600" cy="13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 rot="6818514">
            <a:off x="-906102" y="3855446"/>
            <a:ext cx="3732223" cy="2927253"/>
          </a:xfrm>
          <a:custGeom>
            <a:avLst/>
            <a:gdLst/>
            <a:ahLst/>
            <a:cxnLst/>
            <a:rect l="l" t="t" r="r" b="b"/>
            <a:pathLst>
              <a:path w="38515" h="30209" extrusionOk="0">
                <a:moveTo>
                  <a:pt x="20908" y="734"/>
                </a:moveTo>
                <a:cubicBezTo>
                  <a:pt x="20936" y="734"/>
                  <a:pt x="20964" y="737"/>
                  <a:pt x="20992" y="742"/>
                </a:cubicBezTo>
                <a:cubicBezTo>
                  <a:pt x="21236" y="742"/>
                  <a:pt x="21399" y="959"/>
                  <a:pt x="21372" y="1203"/>
                </a:cubicBezTo>
                <a:lnTo>
                  <a:pt x="21399" y="1203"/>
                </a:lnTo>
                <a:cubicBezTo>
                  <a:pt x="21426" y="1475"/>
                  <a:pt x="21182" y="1719"/>
                  <a:pt x="20911" y="1719"/>
                </a:cubicBezTo>
                <a:cubicBezTo>
                  <a:pt x="20639" y="1692"/>
                  <a:pt x="20422" y="1448"/>
                  <a:pt x="20450" y="1176"/>
                </a:cubicBezTo>
                <a:cubicBezTo>
                  <a:pt x="20474" y="933"/>
                  <a:pt x="20672" y="734"/>
                  <a:pt x="20908" y="734"/>
                </a:cubicBezTo>
                <a:close/>
                <a:moveTo>
                  <a:pt x="15893" y="959"/>
                </a:moveTo>
                <a:cubicBezTo>
                  <a:pt x="16137" y="959"/>
                  <a:pt x="16300" y="1149"/>
                  <a:pt x="16300" y="1366"/>
                </a:cubicBezTo>
                <a:cubicBezTo>
                  <a:pt x="16300" y="1606"/>
                  <a:pt x="16116" y="1793"/>
                  <a:pt x="15879" y="1826"/>
                </a:cubicBezTo>
                <a:lnTo>
                  <a:pt x="15879" y="1826"/>
                </a:lnTo>
                <a:cubicBezTo>
                  <a:pt x="15615" y="1792"/>
                  <a:pt x="15432" y="1551"/>
                  <a:pt x="15459" y="1285"/>
                </a:cubicBezTo>
                <a:cubicBezTo>
                  <a:pt x="15513" y="1095"/>
                  <a:pt x="15703" y="959"/>
                  <a:pt x="15893" y="959"/>
                </a:cubicBezTo>
                <a:close/>
                <a:moveTo>
                  <a:pt x="6047" y="1393"/>
                </a:moveTo>
                <a:cubicBezTo>
                  <a:pt x="6318" y="1420"/>
                  <a:pt x="6535" y="1665"/>
                  <a:pt x="6562" y="1936"/>
                </a:cubicBezTo>
                <a:cubicBezTo>
                  <a:pt x="6535" y="2234"/>
                  <a:pt x="6318" y="2451"/>
                  <a:pt x="6020" y="2478"/>
                </a:cubicBezTo>
                <a:cubicBezTo>
                  <a:pt x="5721" y="2451"/>
                  <a:pt x="5504" y="2180"/>
                  <a:pt x="5559" y="1909"/>
                </a:cubicBezTo>
                <a:cubicBezTo>
                  <a:pt x="5531" y="1610"/>
                  <a:pt x="5748" y="1393"/>
                  <a:pt x="6047" y="1393"/>
                </a:cubicBezTo>
                <a:close/>
                <a:moveTo>
                  <a:pt x="12855" y="5625"/>
                </a:moveTo>
                <a:cubicBezTo>
                  <a:pt x="13153" y="5625"/>
                  <a:pt x="13397" y="5869"/>
                  <a:pt x="13370" y="6167"/>
                </a:cubicBezTo>
                <a:cubicBezTo>
                  <a:pt x="13395" y="6413"/>
                  <a:pt x="13197" y="6636"/>
                  <a:pt x="12938" y="6636"/>
                </a:cubicBezTo>
                <a:cubicBezTo>
                  <a:pt x="12911" y="6636"/>
                  <a:pt x="12883" y="6633"/>
                  <a:pt x="12855" y="6628"/>
                </a:cubicBezTo>
                <a:cubicBezTo>
                  <a:pt x="12258" y="6574"/>
                  <a:pt x="12258" y="5679"/>
                  <a:pt x="12855" y="5625"/>
                </a:cubicBezTo>
                <a:close/>
                <a:moveTo>
                  <a:pt x="23623" y="5896"/>
                </a:moveTo>
                <a:cubicBezTo>
                  <a:pt x="23867" y="5923"/>
                  <a:pt x="24057" y="6059"/>
                  <a:pt x="24138" y="6276"/>
                </a:cubicBezTo>
                <a:cubicBezTo>
                  <a:pt x="24193" y="6438"/>
                  <a:pt x="24138" y="6601"/>
                  <a:pt x="24030" y="6710"/>
                </a:cubicBezTo>
                <a:cubicBezTo>
                  <a:pt x="23911" y="6829"/>
                  <a:pt x="23748" y="6904"/>
                  <a:pt x="23584" y="6904"/>
                </a:cubicBezTo>
                <a:cubicBezTo>
                  <a:pt x="23524" y="6904"/>
                  <a:pt x="23464" y="6894"/>
                  <a:pt x="23406" y="6872"/>
                </a:cubicBezTo>
                <a:cubicBezTo>
                  <a:pt x="23081" y="6764"/>
                  <a:pt x="22945" y="6628"/>
                  <a:pt x="22945" y="6330"/>
                </a:cubicBezTo>
                <a:cubicBezTo>
                  <a:pt x="22918" y="6113"/>
                  <a:pt x="23108" y="5923"/>
                  <a:pt x="23325" y="5923"/>
                </a:cubicBezTo>
                <a:lnTo>
                  <a:pt x="23460" y="5923"/>
                </a:lnTo>
                <a:lnTo>
                  <a:pt x="23623" y="5896"/>
                </a:lnTo>
                <a:close/>
                <a:moveTo>
                  <a:pt x="1477" y="6925"/>
                </a:moveTo>
                <a:cubicBezTo>
                  <a:pt x="1784" y="6925"/>
                  <a:pt x="2031" y="7212"/>
                  <a:pt x="2005" y="7523"/>
                </a:cubicBezTo>
                <a:lnTo>
                  <a:pt x="2005" y="7496"/>
                </a:lnTo>
                <a:cubicBezTo>
                  <a:pt x="1978" y="7822"/>
                  <a:pt x="1707" y="8093"/>
                  <a:pt x="1381" y="8120"/>
                </a:cubicBezTo>
                <a:cubicBezTo>
                  <a:pt x="1366" y="8121"/>
                  <a:pt x="1351" y="8122"/>
                  <a:pt x="1336" y="8122"/>
                </a:cubicBezTo>
                <a:cubicBezTo>
                  <a:pt x="1056" y="8122"/>
                  <a:pt x="810" y="7888"/>
                  <a:pt x="785" y="7605"/>
                </a:cubicBezTo>
                <a:cubicBezTo>
                  <a:pt x="785" y="7225"/>
                  <a:pt x="1056" y="6954"/>
                  <a:pt x="1436" y="6927"/>
                </a:cubicBezTo>
                <a:cubicBezTo>
                  <a:pt x="1450" y="6925"/>
                  <a:pt x="1463" y="6925"/>
                  <a:pt x="1477" y="6925"/>
                </a:cubicBezTo>
                <a:close/>
                <a:moveTo>
                  <a:pt x="32004" y="9476"/>
                </a:moveTo>
                <a:cubicBezTo>
                  <a:pt x="32276" y="9503"/>
                  <a:pt x="32465" y="9747"/>
                  <a:pt x="32465" y="10019"/>
                </a:cubicBezTo>
                <a:lnTo>
                  <a:pt x="32438" y="10019"/>
                </a:lnTo>
                <a:cubicBezTo>
                  <a:pt x="32438" y="10290"/>
                  <a:pt x="32221" y="10534"/>
                  <a:pt x="31923" y="10561"/>
                </a:cubicBezTo>
                <a:cubicBezTo>
                  <a:pt x="31652" y="10534"/>
                  <a:pt x="31462" y="10290"/>
                  <a:pt x="31462" y="10019"/>
                </a:cubicBezTo>
                <a:cubicBezTo>
                  <a:pt x="31462" y="9720"/>
                  <a:pt x="31706" y="9476"/>
                  <a:pt x="32004" y="9476"/>
                </a:cubicBezTo>
                <a:close/>
                <a:moveTo>
                  <a:pt x="18118" y="1498"/>
                </a:moveTo>
                <a:cubicBezTo>
                  <a:pt x="18671" y="1498"/>
                  <a:pt x="19235" y="1513"/>
                  <a:pt x="19799" y="1529"/>
                </a:cubicBezTo>
                <a:cubicBezTo>
                  <a:pt x="19982" y="2052"/>
                  <a:pt x="20467" y="2398"/>
                  <a:pt x="21012" y="2398"/>
                </a:cubicBezTo>
                <a:cubicBezTo>
                  <a:pt x="21032" y="2398"/>
                  <a:pt x="21053" y="2398"/>
                  <a:pt x="21073" y="2397"/>
                </a:cubicBezTo>
                <a:cubicBezTo>
                  <a:pt x="21670" y="3400"/>
                  <a:pt x="22185" y="4431"/>
                  <a:pt x="22728" y="5489"/>
                </a:cubicBezTo>
                <a:cubicBezTo>
                  <a:pt x="22375" y="5842"/>
                  <a:pt x="22267" y="6384"/>
                  <a:pt x="22457" y="6872"/>
                </a:cubicBezTo>
                <a:cubicBezTo>
                  <a:pt x="22511" y="6954"/>
                  <a:pt x="22511" y="7062"/>
                  <a:pt x="22457" y="7171"/>
                </a:cubicBezTo>
                <a:cubicBezTo>
                  <a:pt x="21914" y="8174"/>
                  <a:pt x="21372" y="9205"/>
                  <a:pt x="20721" y="10181"/>
                </a:cubicBezTo>
                <a:cubicBezTo>
                  <a:pt x="20639" y="10164"/>
                  <a:pt x="20558" y="10156"/>
                  <a:pt x="20478" y="10156"/>
                </a:cubicBezTo>
                <a:cubicBezTo>
                  <a:pt x="20057" y="10156"/>
                  <a:pt x="19683" y="10390"/>
                  <a:pt x="19500" y="10778"/>
                </a:cubicBezTo>
                <a:lnTo>
                  <a:pt x="16869" y="10724"/>
                </a:lnTo>
                <a:cubicBezTo>
                  <a:pt x="16476" y="10173"/>
                  <a:pt x="16368" y="10022"/>
                  <a:pt x="15996" y="10022"/>
                </a:cubicBezTo>
                <a:cubicBezTo>
                  <a:pt x="15855" y="10022"/>
                  <a:pt x="15677" y="10043"/>
                  <a:pt x="15432" y="10073"/>
                </a:cubicBezTo>
                <a:cubicBezTo>
                  <a:pt x="14808" y="9151"/>
                  <a:pt x="14184" y="8201"/>
                  <a:pt x="13614" y="7171"/>
                </a:cubicBezTo>
                <a:cubicBezTo>
                  <a:pt x="13804" y="6899"/>
                  <a:pt x="14075" y="6628"/>
                  <a:pt x="14021" y="6248"/>
                </a:cubicBezTo>
                <a:cubicBezTo>
                  <a:pt x="13940" y="5923"/>
                  <a:pt x="13804" y="5598"/>
                  <a:pt x="13614" y="5353"/>
                </a:cubicBezTo>
                <a:cubicBezTo>
                  <a:pt x="13750" y="4865"/>
                  <a:pt x="14971" y="3021"/>
                  <a:pt x="15486" y="2478"/>
                </a:cubicBezTo>
                <a:cubicBezTo>
                  <a:pt x="15639" y="2508"/>
                  <a:pt x="15773" y="2526"/>
                  <a:pt x="15894" y="2526"/>
                </a:cubicBezTo>
                <a:cubicBezTo>
                  <a:pt x="16327" y="2526"/>
                  <a:pt x="16584" y="2293"/>
                  <a:pt x="16923" y="1529"/>
                </a:cubicBezTo>
                <a:cubicBezTo>
                  <a:pt x="17313" y="1506"/>
                  <a:pt x="17713" y="1498"/>
                  <a:pt x="18118" y="1498"/>
                </a:cubicBezTo>
                <a:close/>
                <a:moveTo>
                  <a:pt x="15939" y="10420"/>
                </a:moveTo>
                <a:cubicBezTo>
                  <a:pt x="15960" y="10420"/>
                  <a:pt x="15981" y="10422"/>
                  <a:pt x="16001" y="10426"/>
                </a:cubicBezTo>
                <a:cubicBezTo>
                  <a:pt x="16137" y="10426"/>
                  <a:pt x="16272" y="10561"/>
                  <a:pt x="16300" y="10724"/>
                </a:cubicBezTo>
                <a:cubicBezTo>
                  <a:pt x="16300" y="10832"/>
                  <a:pt x="16300" y="10914"/>
                  <a:pt x="16272" y="11022"/>
                </a:cubicBezTo>
                <a:cubicBezTo>
                  <a:pt x="16223" y="11196"/>
                  <a:pt x="16060" y="11324"/>
                  <a:pt x="15887" y="11324"/>
                </a:cubicBezTo>
                <a:cubicBezTo>
                  <a:pt x="15871" y="11324"/>
                  <a:pt x="15855" y="11323"/>
                  <a:pt x="15838" y="11321"/>
                </a:cubicBezTo>
                <a:cubicBezTo>
                  <a:pt x="15649" y="11294"/>
                  <a:pt x="15540" y="11131"/>
                  <a:pt x="15540" y="10860"/>
                </a:cubicBezTo>
                <a:lnTo>
                  <a:pt x="15567" y="10860"/>
                </a:lnTo>
                <a:cubicBezTo>
                  <a:pt x="15567" y="10778"/>
                  <a:pt x="15594" y="10697"/>
                  <a:pt x="15622" y="10643"/>
                </a:cubicBezTo>
                <a:cubicBezTo>
                  <a:pt x="15669" y="10500"/>
                  <a:pt x="15799" y="10420"/>
                  <a:pt x="15939" y="10420"/>
                </a:cubicBezTo>
                <a:close/>
                <a:moveTo>
                  <a:pt x="20562" y="10613"/>
                </a:moveTo>
                <a:cubicBezTo>
                  <a:pt x="20579" y="10613"/>
                  <a:pt x="20595" y="10614"/>
                  <a:pt x="20612" y="10615"/>
                </a:cubicBezTo>
                <a:cubicBezTo>
                  <a:pt x="20856" y="10643"/>
                  <a:pt x="21046" y="10860"/>
                  <a:pt x="21046" y="11104"/>
                </a:cubicBezTo>
                <a:cubicBezTo>
                  <a:pt x="21019" y="11402"/>
                  <a:pt x="20775" y="11619"/>
                  <a:pt x="20477" y="11619"/>
                </a:cubicBezTo>
                <a:cubicBezTo>
                  <a:pt x="20205" y="11619"/>
                  <a:pt x="19988" y="11375"/>
                  <a:pt x="20043" y="11104"/>
                </a:cubicBezTo>
                <a:cubicBezTo>
                  <a:pt x="20043" y="10822"/>
                  <a:pt x="20284" y="10613"/>
                  <a:pt x="20562" y="10613"/>
                </a:cubicBezTo>
                <a:close/>
                <a:moveTo>
                  <a:pt x="37456" y="12189"/>
                </a:moveTo>
                <a:cubicBezTo>
                  <a:pt x="37673" y="12216"/>
                  <a:pt x="37809" y="12406"/>
                  <a:pt x="37782" y="12595"/>
                </a:cubicBezTo>
                <a:cubicBezTo>
                  <a:pt x="37782" y="12812"/>
                  <a:pt x="37592" y="12975"/>
                  <a:pt x="37375" y="12975"/>
                </a:cubicBezTo>
                <a:cubicBezTo>
                  <a:pt x="37212" y="12921"/>
                  <a:pt x="37104" y="12758"/>
                  <a:pt x="37131" y="12568"/>
                </a:cubicBezTo>
                <a:cubicBezTo>
                  <a:pt x="37131" y="12351"/>
                  <a:pt x="37266" y="12216"/>
                  <a:pt x="37456" y="12216"/>
                </a:cubicBezTo>
                <a:lnTo>
                  <a:pt x="37456" y="12189"/>
                </a:lnTo>
                <a:close/>
                <a:moveTo>
                  <a:pt x="26606" y="14663"/>
                </a:moveTo>
                <a:cubicBezTo>
                  <a:pt x="26711" y="14663"/>
                  <a:pt x="26811" y="14719"/>
                  <a:pt x="26851" y="14820"/>
                </a:cubicBezTo>
                <a:cubicBezTo>
                  <a:pt x="27014" y="15118"/>
                  <a:pt x="26959" y="15498"/>
                  <a:pt x="26688" y="15715"/>
                </a:cubicBezTo>
                <a:cubicBezTo>
                  <a:pt x="26552" y="15823"/>
                  <a:pt x="26390" y="15932"/>
                  <a:pt x="26200" y="16013"/>
                </a:cubicBezTo>
                <a:lnTo>
                  <a:pt x="26200" y="15986"/>
                </a:lnTo>
                <a:cubicBezTo>
                  <a:pt x="25983" y="15823"/>
                  <a:pt x="25901" y="15525"/>
                  <a:pt x="26010" y="15281"/>
                </a:cubicBezTo>
                <a:cubicBezTo>
                  <a:pt x="26091" y="15009"/>
                  <a:pt x="26254" y="14792"/>
                  <a:pt x="26498" y="14684"/>
                </a:cubicBezTo>
                <a:cubicBezTo>
                  <a:pt x="26533" y="14670"/>
                  <a:pt x="26570" y="14663"/>
                  <a:pt x="26606" y="14663"/>
                </a:cubicBezTo>
                <a:close/>
                <a:moveTo>
                  <a:pt x="21313" y="15170"/>
                </a:moveTo>
                <a:cubicBezTo>
                  <a:pt x="21586" y="15170"/>
                  <a:pt x="21779" y="15379"/>
                  <a:pt x="21779" y="15660"/>
                </a:cubicBezTo>
                <a:cubicBezTo>
                  <a:pt x="21779" y="15891"/>
                  <a:pt x="21586" y="16097"/>
                  <a:pt x="21359" y="16097"/>
                </a:cubicBezTo>
                <a:cubicBezTo>
                  <a:pt x="21345" y="16097"/>
                  <a:pt x="21331" y="16096"/>
                  <a:pt x="21318" y="16094"/>
                </a:cubicBezTo>
                <a:cubicBezTo>
                  <a:pt x="21046" y="16094"/>
                  <a:pt x="20856" y="15877"/>
                  <a:pt x="20884" y="15633"/>
                </a:cubicBezTo>
                <a:cubicBezTo>
                  <a:pt x="20884" y="15389"/>
                  <a:pt x="21046" y="15199"/>
                  <a:pt x="21263" y="15172"/>
                </a:cubicBezTo>
                <a:cubicBezTo>
                  <a:pt x="21280" y="15171"/>
                  <a:pt x="21297" y="15170"/>
                  <a:pt x="21313" y="15170"/>
                </a:cubicBezTo>
                <a:close/>
                <a:moveTo>
                  <a:pt x="29102" y="20271"/>
                </a:moveTo>
                <a:cubicBezTo>
                  <a:pt x="29319" y="20271"/>
                  <a:pt x="29428" y="20407"/>
                  <a:pt x="29428" y="20624"/>
                </a:cubicBezTo>
                <a:cubicBezTo>
                  <a:pt x="29428" y="20841"/>
                  <a:pt x="29292" y="20950"/>
                  <a:pt x="28994" y="20950"/>
                </a:cubicBezTo>
                <a:cubicBezTo>
                  <a:pt x="28912" y="20922"/>
                  <a:pt x="28831" y="20895"/>
                  <a:pt x="28749" y="20841"/>
                </a:cubicBezTo>
                <a:cubicBezTo>
                  <a:pt x="28668" y="20760"/>
                  <a:pt x="28641" y="20651"/>
                  <a:pt x="28641" y="20543"/>
                </a:cubicBezTo>
                <a:cubicBezTo>
                  <a:pt x="28641" y="20407"/>
                  <a:pt x="28749" y="20326"/>
                  <a:pt x="28885" y="20299"/>
                </a:cubicBezTo>
                <a:cubicBezTo>
                  <a:pt x="28966" y="20299"/>
                  <a:pt x="29021" y="20271"/>
                  <a:pt x="29102" y="20271"/>
                </a:cubicBezTo>
                <a:close/>
                <a:moveTo>
                  <a:pt x="18117" y="20244"/>
                </a:moveTo>
                <a:cubicBezTo>
                  <a:pt x="18253" y="20244"/>
                  <a:pt x="18334" y="20353"/>
                  <a:pt x="18388" y="20543"/>
                </a:cubicBezTo>
                <a:lnTo>
                  <a:pt x="18388" y="20651"/>
                </a:lnTo>
                <a:cubicBezTo>
                  <a:pt x="18388" y="20895"/>
                  <a:pt x="18307" y="21031"/>
                  <a:pt x="18117" y="21058"/>
                </a:cubicBezTo>
                <a:cubicBezTo>
                  <a:pt x="18088" y="21068"/>
                  <a:pt x="18059" y="21072"/>
                  <a:pt x="18031" y="21072"/>
                </a:cubicBezTo>
                <a:cubicBezTo>
                  <a:pt x="17902" y="21072"/>
                  <a:pt x="17791" y="20975"/>
                  <a:pt x="17791" y="20841"/>
                </a:cubicBezTo>
                <a:cubicBezTo>
                  <a:pt x="17764" y="20733"/>
                  <a:pt x="17764" y="20624"/>
                  <a:pt x="17791" y="20516"/>
                </a:cubicBezTo>
                <a:cubicBezTo>
                  <a:pt x="17819" y="20353"/>
                  <a:pt x="17954" y="20244"/>
                  <a:pt x="18117" y="20244"/>
                </a:cubicBezTo>
                <a:close/>
                <a:moveTo>
                  <a:pt x="24234" y="15849"/>
                </a:moveTo>
                <a:cubicBezTo>
                  <a:pt x="24567" y="15849"/>
                  <a:pt x="24897" y="15858"/>
                  <a:pt x="25223" y="15877"/>
                </a:cubicBezTo>
                <a:cubicBezTo>
                  <a:pt x="25495" y="16366"/>
                  <a:pt x="26010" y="16664"/>
                  <a:pt x="26552" y="16691"/>
                </a:cubicBezTo>
                <a:cubicBezTo>
                  <a:pt x="27176" y="17668"/>
                  <a:pt x="27692" y="18807"/>
                  <a:pt x="28288" y="19919"/>
                </a:cubicBezTo>
                <a:cubicBezTo>
                  <a:pt x="28180" y="20109"/>
                  <a:pt x="28098" y="20326"/>
                  <a:pt x="28044" y="20570"/>
                </a:cubicBezTo>
                <a:cubicBezTo>
                  <a:pt x="28044" y="20814"/>
                  <a:pt x="28071" y="21058"/>
                  <a:pt x="28098" y="21302"/>
                </a:cubicBezTo>
                <a:cubicBezTo>
                  <a:pt x="27556" y="22387"/>
                  <a:pt x="26959" y="23445"/>
                  <a:pt x="26281" y="24449"/>
                </a:cubicBezTo>
                <a:cubicBezTo>
                  <a:pt x="26053" y="24398"/>
                  <a:pt x="25889" y="24366"/>
                  <a:pt x="25760" y="24366"/>
                </a:cubicBezTo>
                <a:cubicBezTo>
                  <a:pt x="25475" y="24366"/>
                  <a:pt x="25366" y="24524"/>
                  <a:pt x="25142" y="24991"/>
                </a:cubicBezTo>
                <a:lnTo>
                  <a:pt x="25061" y="25181"/>
                </a:lnTo>
                <a:cubicBezTo>
                  <a:pt x="24898" y="25185"/>
                  <a:pt x="24735" y="25188"/>
                  <a:pt x="24572" y="25188"/>
                </a:cubicBezTo>
                <a:cubicBezTo>
                  <a:pt x="23759" y="25188"/>
                  <a:pt x="22945" y="25131"/>
                  <a:pt x="22131" y="25018"/>
                </a:cubicBezTo>
                <a:cubicBezTo>
                  <a:pt x="22050" y="24855"/>
                  <a:pt x="21996" y="24666"/>
                  <a:pt x="21914" y="24503"/>
                </a:cubicBezTo>
                <a:cubicBezTo>
                  <a:pt x="21850" y="24267"/>
                  <a:pt x="21634" y="24116"/>
                  <a:pt x="21399" y="24116"/>
                </a:cubicBezTo>
                <a:cubicBezTo>
                  <a:pt x="21336" y="24116"/>
                  <a:pt x="21272" y="24127"/>
                  <a:pt x="21209" y="24150"/>
                </a:cubicBezTo>
                <a:cubicBezTo>
                  <a:pt x="21101" y="24204"/>
                  <a:pt x="20992" y="24204"/>
                  <a:pt x="20856" y="24232"/>
                </a:cubicBezTo>
                <a:cubicBezTo>
                  <a:pt x="20775" y="24150"/>
                  <a:pt x="20721" y="24069"/>
                  <a:pt x="20639" y="23960"/>
                </a:cubicBezTo>
                <a:cubicBezTo>
                  <a:pt x="20151" y="23201"/>
                  <a:pt x="19663" y="22414"/>
                  <a:pt x="19202" y="21655"/>
                </a:cubicBezTo>
                <a:cubicBezTo>
                  <a:pt x="19012" y="21438"/>
                  <a:pt x="18958" y="21139"/>
                  <a:pt x="19066" y="20868"/>
                </a:cubicBezTo>
                <a:cubicBezTo>
                  <a:pt x="19120" y="20543"/>
                  <a:pt x="19093" y="20217"/>
                  <a:pt x="18931" y="19946"/>
                </a:cubicBezTo>
                <a:cubicBezTo>
                  <a:pt x="19554" y="18861"/>
                  <a:pt x="20233" y="17803"/>
                  <a:pt x="20992" y="16800"/>
                </a:cubicBezTo>
                <a:cubicBezTo>
                  <a:pt x="21064" y="16812"/>
                  <a:pt x="21135" y="16818"/>
                  <a:pt x="21205" y="16818"/>
                </a:cubicBezTo>
                <a:cubicBezTo>
                  <a:pt x="21747" y="16818"/>
                  <a:pt x="22234" y="16460"/>
                  <a:pt x="22402" y="15932"/>
                </a:cubicBezTo>
                <a:cubicBezTo>
                  <a:pt x="23016" y="15879"/>
                  <a:pt x="23629" y="15849"/>
                  <a:pt x="24234" y="15849"/>
                </a:cubicBezTo>
                <a:close/>
                <a:moveTo>
                  <a:pt x="21290" y="24855"/>
                </a:moveTo>
                <a:cubicBezTo>
                  <a:pt x="21345" y="24910"/>
                  <a:pt x="21426" y="24937"/>
                  <a:pt x="21480" y="25018"/>
                </a:cubicBezTo>
                <a:cubicBezTo>
                  <a:pt x="21507" y="25072"/>
                  <a:pt x="21480" y="25181"/>
                  <a:pt x="21480" y="25262"/>
                </a:cubicBezTo>
                <a:cubicBezTo>
                  <a:pt x="21480" y="25262"/>
                  <a:pt x="21453" y="25289"/>
                  <a:pt x="21453" y="25289"/>
                </a:cubicBezTo>
                <a:cubicBezTo>
                  <a:pt x="21374" y="25409"/>
                  <a:pt x="21265" y="25484"/>
                  <a:pt x="21138" y="25484"/>
                </a:cubicBezTo>
                <a:cubicBezTo>
                  <a:pt x="21092" y="25484"/>
                  <a:pt x="21043" y="25474"/>
                  <a:pt x="20992" y="25452"/>
                </a:cubicBezTo>
                <a:cubicBezTo>
                  <a:pt x="20884" y="25425"/>
                  <a:pt x="20829" y="25344"/>
                  <a:pt x="20829" y="25235"/>
                </a:cubicBezTo>
                <a:cubicBezTo>
                  <a:pt x="20884" y="25018"/>
                  <a:pt x="21073" y="24855"/>
                  <a:pt x="21290" y="24855"/>
                </a:cubicBezTo>
                <a:close/>
                <a:moveTo>
                  <a:pt x="25929" y="24937"/>
                </a:moveTo>
                <a:cubicBezTo>
                  <a:pt x="26118" y="24964"/>
                  <a:pt x="26254" y="25100"/>
                  <a:pt x="26254" y="25289"/>
                </a:cubicBezTo>
                <a:cubicBezTo>
                  <a:pt x="26281" y="25452"/>
                  <a:pt x="26146" y="25642"/>
                  <a:pt x="25956" y="25669"/>
                </a:cubicBezTo>
                <a:cubicBezTo>
                  <a:pt x="25766" y="25669"/>
                  <a:pt x="25657" y="25534"/>
                  <a:pt x="25657" y="25344"/>
                </a:cubicBezTo>
                <a:cubicBezTo>
                  <a:pt x="25657" y="25127"/>
                  <a:pt x="25766" y="24937"/>
                  <a:pt x="25929" y="24937"/>
                </a:cubicBezTo>
                <a:close/>
                <a:moveTo>
                  <a:pt x="32098" y="28660"/>
                </a:moveTo>
                <a:cubicBezTo>
                  <a:pt x="32160" y="28660"/>
                  <a:pt x="32222" y="28675"/>
                  <a:pt x="32276" y="28707"/>
                </a:cubicBezTo>
                <a:cubicBezTo>
                  <a:pt x="32438" y="28788"/>
                  <a:pt x="32547" y="28978"/>
                  <a:pt x="32493" y="29168"/>
                </a:cubicBezTo>
                <a:lnTo>
                  <a:pt x="32520" y="29141"/>
                </a:lnTo>
                <a:lnTo>
                  <a:pt x="32520" y="29141"/>
                </a:lnTo>
                <a:cubicBezTo>
                  <a:pt x="32493" y="29249"/>
                  <a:pt x="32438" y="29331"/>
                  <a:pt x="32384" y="29412"/>
                </a:cubicBezTo>
                <a:cubicBezTo>
                  <a:pt x="32328" y="29511"/>
                  <a:pt x="32235" y="29558"/>
                  <a:pt x="32140" y="29558"/>
                </a:cubicBezTo>
                <a:cubicBezTo>
                  <a:pt x="32051" y="29558"/>
                  <a:pt x="31961" y="29518"/>
                  <a:pt x="31896" y="29439"/>
                </a:cubicBezTo>
                <a:cubicBezTo>
                  <a:pt x="31842" y="29358"/>
                  <a:pt x="31787" y="29277"/>
                  <a:pt x="31760" y="29195"/>
                </a:cubicBezTo>
                <a:cubicBezTo>
                  <a:pt x="31679" y="29032"/>
                  <a:pt x="31706" y="28870"/>
                  <a:pt x="31842" y="28761"/>
                </a:cubicBezTo>
                <a:cubicBezTo>
                  <a:pt x="31907" y="28696"/>
                  <a:pt x="32003" y="28660"/>
                  <a:pt x="32098" y="28660"/>
                </a:cubicBezTo>
                <a:close/>
                <a:moveTo>
                  <a:pt x="20925" y="0"/>
                </a:moveTo>
                <a:cubicBezTo>
                  <a:pt x="20659" y="0"/>
                  <a:pt x="20397" y="124"/>
                  <a:pt x="20233" y="363"/>
                </a:cubicBezTo>
                <a:cubicBezTo>
                  <a:pt x="20097" y="471"/>
                  <a:pt x="19988" y="634"/>
                  <a:pt x="19880" y="742"/>
                </a:cubicBezTo>
                <a:lnTo>
                  <a:pt x="16761" y="797"/>
                </a:lnTo>
                <a:cubicBezTo>
                  <a:pt x="16679" y="661"/>
                  <a:pt x="16571" y="552"/>
                  <a:pt x="16462" y="444"/>
                </a:cubicBezTo>
                <a:cubicBezTo>
                  <a:pt x="16285" y="311"/>
                  <a:pt x="16068" y="243"/>
                  <a:pt x="15850" y="243"/>
                </a:cubicBezTo>
                <a:cubicBezTo>
                  <a:pt x="15667" y="243"/>
                  <a:pt x="15484" y="291"/>
                  <a:pt x="15323" y="390"/>
                </a:cubicBezTo>
                <a:cubicBezTo>
                  <a:pt x="14998" y="552"/>
                  <a:pt x="14808" y="905"/>
                  <a:pt x="14889" y="1258"/>
                </a:cubicBezTo>
                <a:cubicBezTo>
                  <a:pt x="14889" y="1448"/>
                  <a:pt x="14916" y="1610"/>
                  <a:pt x="14943" y="1773"/>
                </a:cubicBezTo>
                <a:cubicBezTo>
                  <a:pt x="14943" y="1773"/>
                  <a:pt x="14916" y="1800"/>
                  <a:pt x="14916" y="1827"/>
                </a:cubicBezTo>
                <a:cubicBezTo>
                  <a:pt x="14211" y="2858"/>
                  <a:pt x="13533" y="3916"/>
                  <a:pt x="12828" y="4947"/>
                </a:cubicBezTo>
                <a:cubicBezTo>
                  <a:pt x="12773" y="5001"/>
                  <a:pt x="12719" y="5082"/>
                  <a:pt x="12638" y="5109"/>
                </a:cubicBezTo>
                <a:cubicBezTo>
                  <a:pt x="12394" y="5272"/>
                  <a:pt x="12150" y="5381"/>
                  <a:pt x="11878" y="5543"/>
                </a:cubicBezTo>
                <a:cubicBezTo>
                  <a:pt x="10251" y="4513"/>
                  <a:pt x="8705" y="3400"/>
                  <a:pt x="7186" y="2207"/>
                </a:cubicBezTo>
                <a:cubicBezTo>
                  <a:pt x="7186" y="2099"/>
                  <a:pt x="7186" y="2017"/>
                  <a:pt x="7186" y="1936"/>
                </a:cubicBezTo>
                <a:cubicBezTo>
                  <a:pt x="7186" y="1280"/>
                  <a:pt x="6680" y="786"/>
                  <a:pt x="6070" y="786"/>
                </a:cubicBezTo>
                <a:cubicBezTo>
                  <a:pt x="5974" y="786"/>
                  <a:pt x="5875" y="798"/>
                  <a:pt x="5776" y="824"/>
                </a:cubicBezTo>
                <a:cubicBezTo>
                  <a:pt x="5287" y="851"/>
                  <a:pt x="4908" y="1258"/>
                  <a:pt x="4962" y="1746"/>
                </a:cubicBezTo>
                <a:cubicBezTo>
                  <a:pt x="4962" y="2017"/>
                  <a:pt x="4962" y="2288"/>
                  <a:pt x="4989" y="2560"/>
                </a:cubicBezTo>
                <a:cubicBezTo>
                  <a:pt x="4962" y="2614"/>
                  <a:pt x="4908" y="2695"/>
                  <a:pt x="4853" y="2750"/>
                </a:cubicBezTo>
                <a:cubicBezTo>
                  <a:pt x="4067" y="3753"/>
                  <a:pt x="3280" y="4757"/>
                  <a:pt x="2494" y="5787"/>
                </a:cubicBezTo>
                <a:cubicBezTo>
                  <a:pt x="2165" y="6181"/>
                  <a:pt x="2137" y="6293"/>
                  <a:pt x="1740" y="6293"/>
                </a:cubicBezTo>
                <a:cubicBezTo>
                  <a:pt x="1645" y="6293"/>
                  <a:pt x="1529" y="6286"/>
                  <a:pt x="1381" y="6276"/>
                </a:cubicBezTo>
                <a:cubicBezTo>
                  <a:pt x="1352" y="6273"/>
                  <a:pt x="1322" y="6272"/>
                  <a:pt x="1293" y="6272"/>
                </a:cubicBezTo>
                <a:cubicBezTo>
                  <a:pt x="574" y="6272"/>
                  <a:pt x="0" y="6902"/>
                  <a:pt x="52" y="7632"/>
                </a:cubicBezTo>
                <a:cubicBezTo>
                  <a:pt x="161" y="8201"/>
                  <a:pt x="622" y="8635"/>
                  <a:pt x="1192" y="8717"/>
                </a:cubicBezTo>
                <a:cubicBezTo>
                  <a:pt x="1707" y="8717"/>
                  <a:pt x="2195" y="8473"/>
                  <a:pt x="2494" y="8039"/>
                </a:cubicBezTo>
                <a:cubicBezTo>
                  <a:pt x="2521" y="7930"/>
                  <a:pt x="2548" y="7795"/>
                  <a:pt x="2575" y="7686"/>
                </a:cubicBezTo>
                <a:cubicBezTo>
                  <a:pt x="2602" y="7578"/>
                  <a:pt x="2602" y="7442"/>
                  <a:pt x="2575" y="7333"/>
                </a:cubicBezTo>
                <a:cubicBezTo>
                  <a:pt x="2521" y="7035"/>
                  <a:pt x="2602" y="6764"/>
                  <a:pt x="2792" y="6547"/>
                </a:cubicBezTo>
                <a:cubicBezTo>
                  <a:pt x="3687" y="5462"/>
                  <a:pt x="4528" y="4350"/>
                  <a:pt x="5396" y="3238"/>
                </a:cubicBezTo>
                <a:cubicBezTo>
                  <a:pt x="5450" y="3184"/>
                  <a:pt x="5504" y="3102"/>
                  <a:pt x="5559" y="3048"/>
                </a:cubicBezTo>
                <a:cubicBezTo>
                  <a:pt x="5687" y="3091"/>
                  <a:pt x="5807" y="3109"/>
                  <a:pt x="5923" y="3109"/>
                </a:cubicBezTo>
                <a:cubicBezTo>
                  <a:pt x="6248" y="3109"/>
                  <a:pt x="6533" y="2964"/>
                  <a:pt x="6833" y="2804"/>
                </a:cubicBezTo>
                <a:cubicBezTo>
                  <a:pt x="8407" y="4024"/>
                  <a:pt x="10034" y="5191"/>
                  <a:pt x="11716" y="6248"/>
                </a:cubicBezTo>
                <a:cubicBezTo>
                  <a:pt x="11743" y="6655"/>
                  <a:pt x="12041" y="7035"/>
                  <a:pt x="12448" y="7144"/>
                </a:cubicBezTo>
                <a:cubicBezTo>
                  <a:pt x="12746" y="7225"/>
                  <a:pt x="12963" y="7415"/>
                  <a:pt x="13072" y="7713"/>
                </a:cubicBezTo>
                <a:cubicBezTo>
                  <a:pt x="13262" y="8012"/>
                  <a:pt x="13452" y="8337"/>
                  <a:pt x="13669" y="8635"/>
                </a:cubicBezTo>
                <a:cubicBezTo>
                  <a:pt x="14021" y="9205"/>
                  <a:pt x="14374" y="9775"/>
                  <a:pt x="14754" y="10344"/>
                </a:cubicBezTo>
                <a:cubicBezTo>
                  <a:pt x="14862" y="10507"/>
                  <a:pt x="14916" y="10724"/>
                  <a:pt x="14889" y="10941"/>
                </a:cubicBezTo>
                <a:cubicBezTo>
                  <a:pt x="14835" y="11321"/>
                  <a:pt x="15025" y="11673"/>
                  <a:pt x="15405" y="11836"/>
                </a:cubicBezTo>
                <a:cubicBezTo>
                  <a:pt x="15535" y="11906"/>
                  <a:pt x="15677" y="11939"/>
                  <a:pt x="15818" y="11939"/>
                </a:cubicBezTo>
                <a:cubicBezTo>
                  <a:pt x="16056" y="11939"/>
                  <a:pt x="16292" y="11844"/>
                  <a:pt x="16462" y="11673"/>
                </a:cubicBezTo>
                <a:cubicBezTo>
                  <a:pt x="16571" y="11592"/>
                  <a:pt x="16679" y="11483"/>
                  <a:pt x="16788" y="11375"/>
                </a:cubicBezTo>
                <a:lnTo>
                  <a:pt x="19419" y="11511"/>
                </a:lnTo>
                <a:cubicBezTo>
                  <a:pt x="19582" y="11809"/>
                  <a:pt x="19799" y="12026"/>
                  <a:pt x="20097" y="12189"/>
                </a:cubicBezTo>
                <a:cubicBezTo>
                  <a:pt x="20178" y="12243"/>
                  <a:pt x="20233" y="12324"/>
                  <a:pt x="20260" y="12433"/>
                </a:cubicBezTo>
                <a:cubicBezTo>
                  <a:pt x="20395" y="13138"/>
                  <a:pt x="20531" y="13843"/>
                  <a:pt x="20667" y="14548"/>
                </a:cubicBezTo>
                <a:cubicBezTo>
                  <a:pt x="20694" y="14711"/>
                  <a:pt x="20639" y="14874"/>
                  <a:pt x="20558" y="14982"/>
                </a:cubicBezTo>
                <a:cubicBezTo>
                  <a:pt x="20341" y="15308"/>
                  <a:pt x="20260" y="15688"/>
                  <a:pt x="20341" y="16040"/>
                </a:cubicBezTo>
                <a:cubicBezTo>
                  <a:pt x="20368" y="16122"/>
                  <a:pt x="20395" y="16203"/>
                  <a:pt x="20422" y="16311"/>
                </a:cubicBezTo>
                <a:lnTo>
                  <a:pt x="18171" y="19648"/>
                </a:lnTo>
                <a:lnTo>
                  <a:pt x="17981" y="19675"/>
                </a:lnTo>
                <a:cubicBezTo>
                  <a:pt x="17385" y="19729"/>
                  <a:pt x="16978" y="20299"/>
                  <a:pt x="17113" y="20895"/>
                </a:cubicBezTo>
                <a:cubicBezTo>
                  <a:pt x="17140" y="21302"/>
                  <a:pt x="17493" y="21628"/>
                  <a:pt x="17927" y="21628"/>
                </a:cubicBezTo>
                <a:lnTo>
                  <a:pt x="18334" y="21655"/>
                </a:lnTo>
                <a:lnTo>
                  <a:pt x="20233" y="24693"/>
                </a:lnTo>
                <a:cubicBezTo>
                  <a:pt x="20205" y="24828"/>
                  <a:pt x="20151" y="24937"/>
                  <a:pt x="20151" y="25072"/>
                </a:cubicBezTo>
                <a:cubicBezTo>
                  <a:pt x="20124" y="25425"/>
                  <a:pt x="20260" y="25778"/>
                  <a:pt x="20585" y="25967"/>
                </a:cubicBezTo>
                <a:cubicBezTo>
                  <a:pt x="20725" y="26080"/>
                  <a:pt x="20894" y="26134"/>
                  <a:pt x="21066" y="26134"/>
                </a:cubicBezTo>
                <a:cubicBezTo>
                  <a:pt x="21227" y="26134"/>
                  <a:pt x="21390" y="26086"/>
                  <a:pt x="21535" y="25995"/>
                </a:cubicBezTo>
                <a:cubicBezTo>
                  <a:pt x="21589" y="25967"/>
                  <a:pt x="21670" y="25913"/>
                  <a:pt x="21752" y="25859"/>
                </a:cubicBezTo>
                <a:cubicBezTo>
                  <a:pt x="21814" y="25776"/>
                  <a:pt x="21923" y="25741"/>
                  <a:pt x="22032" y="25741"/>
                </a:cubicBezTo>
                <a:cubicBezTo>
                  <a:pt x="22066" y="25741"/>
                  <a:pt x="22099" y="25744"/>
                  <a:pt x="22131" y="25751"/>
                </a:cubicBezTo>
                <a:cubicBezTo>
                  <a:pt x="23026" y="25778"/>
                  <a:pt x="23921" y="25832"/>
                  <a:pt x="24816" y="25859"/>
                </a:cubicBezTo>
                <a:cubicBezTo>
                  <a:pt x="25033" y="25859"/>
                  <a:pt x="25223" y="25913"/>
                  <a:pt x="25386" y="26076"/>
                </a:cubicBezTo>
                <a:cubicBezTo>
                  <a:pt x="25529" y="26219"/>
                  <a:pt x="25717" y="26287"/>
                  <a:pt x="25909" y="26287"/>
                </a:cubicBezTo>
                <a:cubicBezTo>
                  <a:pt x="26046" y="26287"/>
                  <a:pt x="26184" y="26252"/>
                  <a:pt x="26308" y="26184"/>
                </a:cubicBezTo>
                <a:lnTo>
                  <a:pt x="26634" y="26022"/>
                </a:lnTo>
                <a:lnTo>
                  <a:pt x="31028" y="28653"/>
                </a:lnTo>
                <a:cubicBezTo>
                  <a:pt x="31055" y="28815"/>
                  <a:pt x="31055" y="28951"/>
                  <a:pt x="31055" y="29087"/>
                </a:cubicBezTo>
                <a:cubicBezTo>
                  <a:pt x="31082" y="29385"/>
                  <a:pt x="31191" y="29656"/>
                  <a:pt x="31408" y="29846"/>
                </a:cubicBezTo>
                <a:cubicBezTo>
                  <a:pt x="31597" y="30088"/>
                  <a:pt x="31875" y="30209"/>
                  <a:pt x="32157" y="30209"/>
                </a:cubicBezTo>
                <a:cubicBezTo>
                  <a:pt x="32318" y="30209"/>
                  <a:pt x="32480" y="30169"/>
                  <a:pt x="32628" y="30090"/>
                </a:cubicBezTo>
                <a:cubicBezTo>
                  <a:pt x="33062" y="29846"/>
                  <a:pt x="33279" y="29385"/>
                  <a:pt x="33225" y="28924"/>
                </a:cubicBezTo>
                <a:cubicBezTo>
                  <a:pt x="33225" y="28517"/>
                  <a:pt x="32927" y="28137"/>
                  <a:pt x="32520" y="28056"/>
                </a:cubicBezTo>
                <a:cubicBezTo>
                  <a:pt x="32355" y="27990"/>
                  <a:pt x="32171" y="27954"/>
                  <a:pt x="31991" y="27954"/>
                </a:cubicBezTo>
                <a:cubicBezTo>
                  <a:pt x="31874" y="27954"/>
                  <a:pt x="31759" y="27970"/>
                  <a:pt x="31652" y="28002"/>
                </a:cubicBezTo>
                <a:lnTo>
                  <a:pt x="31353" y="28083"/>
                </a:lnTo>
                <a:cubicBezTo>
                  <a:pt x="30567" y="27459"/>
                  <a:pt x="29699" y="26917"/>
                  <a:pt x="28804" y="26456"/>
                </a:cubicBezTo>
                <a:cubicBezTo>
                  <a:pt x="28288" y="26184"/>
                  <a:pt x="27773" y="25913"/>
                  <a:pt x="27285" y="25615"/>
                </a:cubicBezTo>
                <a:cubicBezTo>
                  <a:pt x="27176" y="25588"/>
                  <a:pt x="27095" y="25506"/>
                  <a:pt x="27014" y="25452"/>
                </a:cubicBezTo>
                <a:cubicBezTo>
                  <a:pt x="26851" y="25344"/>
                  <a:pt x="26769" y="25127"/>
                  <a:pt x="26851" y="24937"/>
                </a:cubicBezTo>
                <a:cubicBezTo>
                  <a:pt x="26905" y="24855"/>
                  <a:pt x="26932" y="24774"/>
                  <a:pt x="26986" y="24720"/>
                </a:cubicBezTo>
                <a:lnTo>
                  <a:pt x="28641" y="21899"/>
                </a:lnTo>
                <a:cubicBezTo>
                  <a:pt x="28695" y="21790"/>
                  <a:pt x="28749" y="21709"/>
                  <a:pt x="28804" y="21628"/>
                </a:cubicBezTo>
                <a:lnTo>
                  <a:pt x="29265" y="21519"/>
                </a:lnTo>
                <a:cubicBezTo>
                  <a:pt x="29726" y="21438"/>
                  <a:pt x="30051" y="21085"/>
                  <a:pt x="30106" y="20624"/>
                </a:cubicBezTo>
                <a:cubicBezTo>
                  <a:pt x="30187" y="20163"/>
                  <a:pt x="29834" y="19729"/>
                  <a:pt x="29346" y="19675"/>
                </a:cubicBezTo>
                <a:lnTo>
                  <a:pt x="28994" y="19675"/>
                </a:lnTo>
                <a:lnTo>
                  <a:pt x="27176" y="16230"/>
                </a:lnTo>
                <a:cubicBezTo>
                  <a:pt x="27448" y="15905"/>
                  <a:pt x="27583" y="15498"/>
                  <a:pt x="27556" y="15091"/>
                </a:cubicBezTo>
                <a:cubicBezTo>
                  <a:pt x="27529" y="14820"/>
                  <a:pt x="27637" y="14548"/>
                  <a:pt x="27854" y="14413"/>
                </a:cubicBezTo>
                <a:cubicBezTo>
                  <a:pt x="28939" y="13355"/>
                  <a:pt x="29997" y="12270"/>
                  <a:pt x="31082" y="11212"/>
                </a:cubicBezTo>
                <a:cubicBezTo>
                  <a:pt x="31163" y="11158"/>
                  <a:pt x="31245" y="11077"/>
                  <a:pt x="31353" y="11022"/>
                </a:cubicBezTo>
                <a:cubicBezTo>
                  <a:pt x="31631" y="11108"/>
                  <a:pt x="31837" y="11157"/>
                  <a:pt x="32015" y="11157"/>
                </a:cubicBezTo>
                <a:cubicBezTo>
                  <a:pt x="32340" y="11157"/>
                  <a:pt x="32567" y="10992"/>
                  <a:pt x="32954" y="10588"/>
                </a:cubicBezTo>
                <a:cubicBezTo>
                  <a:pt x="33035" y="10615"/>
                  <a:pt x="33089" y="10643"/>
                  <a:pt x="33144" y="10670"/>
                </a:cubicBezTo>
                <a:cubicBezTo>
                  <a:pt x="34147" y="11212"/>
                  <a:pt x="35124" y="11755"/>
                  <a:pt x="36100" y="12270"/>
                </a:cubicBezTo>
                <a:cubicBezTo>
                  <a:pt x="36344" y="12378"/>
                  <a:pt x="36534" y="12595"/>
                  <a:pt x="36561" y="12840"/>
                </a:cubicBezTo>
                <a:cubicBezTo>
                  <a:pt x="36613" y="13231"/>
                  <a:pt x="36916" y="13546"/>
                  <a:pt x="37300" y="13546"/>
                </a:cubicBezTo>
                <a:cubicBezTo>
                  <a:pt x="37316" y="13546"/>
                  <a:pt x="37332" y="13546"/>
                  <a:pt x="37348" y="13545"/>
                </a:cubicBezTo>
                <a:cubicBezTo>
                  <a:pt x="37403" y="13555"/>
                  <a:pt x="37457" y="13559"/>
                  <a:pt x="37511" y="13559"/>
                </a:cubicBezTo>
                <a:cubicBezTo>
                  <a:pt x="37902" y="13559"/>
                  <a:pt x="38232" y="13306"/>
                  <a:pt x="38351" y="12948"/>
                </a:cubicBezTo>
                <a:cubicBezTo>
                  <a:pt x="38378" y="12840"/>
                  <a:pt x="38406" y="12731"/>
                  <a:pt x="38460" y="12650"/>
                </a:cubicBezTo>
                <a:cubicBezTo>
                  <a:pt x="38514" y="12406"/>
                  <a:pt x="38487" y="12161"/>
                  <a:pt x="38351" y="11972"/>
                </a:cubicBezTo>
                <a:cubicBezTo>
                  <a:pt x="38203" y="11656"/>
                  <a:pt x="37875" y="11467"/>
                  <a:pt x="37544" y="11467"/>
                </a:cubicBezTo>
                <a:cubicBezTo>
                  <a:pt x="37393" y="11467"/>
                  <a:pt x="37240" y="11507"/>
                  <a:pt x="37104" y="11592"/>
                </a:cubicBezTo>
                <a:cubicBezTo>
                  <a:pt x="36969" y="11677"/>
                  <a:pt x="36818" y="11719"/>
                  <a:pt x="36669" y="11719"/>
                </a:cubicBezTo>
                <a:cubicBezTo>
                  <a:pt x="36485" y="11719"/>
                  <a:pt x="36303" y="11657"/>
                  <a:pt x="36154" y="11538"/>
                </a:cubicBezTo>
                <a:cubicBezTo>
                  <a:pt x="35205" y="11022"/>
                  <a:pt x="34256" y="10507"/>
                  <a:pt x="33306" y="9992"/>
                </a:cubicBezTo>
                <a:cubicBezTo>
                  <a:pt x="33062" y="9910"/>
                  <a:pt x="32845" y="9693"/>
                  <a:pt x="32737" y="9449"/>
                </a:cubicBezTo>
                <a:cubicBezTo>
                  <a:pt x="32600" y="9117"/>
                  <a:pt x="32294" y="8926"/>
                  <a:pt x="31962" y="8926"/>
                </a:cubicBezTo>
                <a:cubicBezTo>
                  <a:pt x="31833" y="8926"/>
                  <a:pt x="31699" y="8954"/>
                  <a:pt x="31570" y="9015"/>
                </a:cubicBezTo>
                <a:cubicBezTo>
                  <a:pt x="31245" y="9124"/>
                  <a:pt x="31001" y="9449"/>
                  <a:pt x="30974" y="9802"/>
                </a:cubicBezTo>
                <a:cubicBezTo>
                  <a:pt x="30946" y="9992"/>
                  <a:pt x="30946" y="10209"/>
                  <a:pt x="30974" y="10398"/>
                </a:cubicBezTo>
                <a:lnTo>
                  <a:pt x="27068" y="14169"/>
                </a:lnTo>
                <a:cubicBezTo>
                  <a:pt x="26919" y="14108"/>
                  <a:pt x="26764" y="14079"/>
                  <a:pt x="26613" y="14079"/>
                </a:cubicBezTo>
                <a:cubicBezTo>
                  <a:pt x="26157" y="14079"/>
                  <a:pt x="25725" y="14338"/>
                  <a:pt x="25522" y="14765"/>
                </a:cubicBezTo>
                <a:cubicBezTo>
                  <a:pt x="25440" y="14901"/>
                  <a:pt x="25386" y="15037"/>
                  <a:pt x="25305" y="15172"/>
                </a:cubicBezTo>
                <a:lnTo>
                  <a:pt x="22402" y="15226"/>
                </a:lnTo>
                <a:cubicBezTo>
                  <a:pt x="22384" y="15230"/>
                  <a:pt x="22366" y="15232"/>
                  <a:pt x="22348" y="15232"/>
                </a:cubicBezTo>
                <a:cubicBezTo>
                  <a:pt x="22232" y="15232"/>
                  <a:pt x="22124" y="15161"/>
                  <a:pt x="22077" y="15091"/>
                </a:cubicBezTo>
                <a:cubicBezTo>
                  <a:pt x="21914" y="14820"/>
                  <a:pt x="21697" y="14657"/>
                  <a:pt x="21426" y="14548"/>
                </a:cubicBezTo>
                <a:cubicBezTo>
                  <a:pt x="21263" y="13735"/>
                  <a:pt x="21073" y="12948"/>
                  <a:pt x="20938" y="12107"/>
                </a:cubicBezTo>
                <a:cubicBezTo>
                  <a:pt x="21589" y="11646"/>
                  <a:pt x="21752" y="11104"/>
                  <a:pt x="21372" y="10426"/>
                </a:cubicBezTo>
                <a:lnTo>
                  <a:pt x="23108" y="7442"/>
                </a:lnTo>
                <a:cubicBezTo>
                  <a:pt x="23243" y="7469"/>
                  <a:pt x="23406" y="7469"/>
                  <a:pt x="23542" y="7469"/>
                </a:cubicBezTo>
                <a:cubicBezTo>
                  <a:pt x="23976" y="7469"/>
                  <a:pt x="24355" y="7252"/>
                  <a:pt x="24572" y="6899"/>
                </a:cubicBezTo>
                <a:cubicBezTo>
                  <a:pt x="24898" y="6411"/>
                  <a:pt x="24735" y="5733"/>
                  <a:pt x="24193" y="5516"/>
                </a:cubicBezTo>
                <a:cubicBezTo>
                  <a:pt x="23921" y="5381"/>
                  <a:pt x="23650" y="5272"/>
                  <a:pt x="23379" y="5191"/>
                </a:cubicBezTo>
                <a:lnTo>
                  <a:pt x="21697" y="2017"/>
                </a:lnTo>
                <a:cubicBezTo>
                  <a:pt x="21779" y="1882"/>
                  <a:pt x="21860" y="1746"/>
                  <a:pt x="21941" y="1637"/>
                </a:cubicBezTo>
                <a:cubicBezTo>
                  <a:pt x="22131" y="1285"/>
                  <a:pt x="22077" y="824"/>
                  <a:pt x="21779" y="525"/>
                </a:cubicBezTo>
                <a:cubicBezTo>
                  <a:pt x="21697" y="417"/>
                  <a:pt x="21616" y="336"/>
                  <a:pt x="21535" y="254"/>
                </a:cubicBezTo>
                <a:cubicBezTo>
                  <a:pt x="21364" y="83"/>
                  <a:pt x="21143" y="0"/>
                  <a:pt x="209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62616712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4" name="Google Shape;314;p5"/>
          <p:cNvSpPr txBox="1">
            <a:spLocks noGrp="1"/>
          </p:cNvSpPr>
          <p:nvPr>
            <p:ph type="title"/>
          </p:nvPr>
        </p:nvSpPr>
        <p:spPr>
          <a:xfrm>
            <a:off x="2641800" y="719333"/>
            <a:ext cx="69084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5" name="Google Shape;315;p5"/>
          <p:cNvSpPr txBox="1">
            <a:spLocks noGrp="1"/>
          </p:cNvSpPr>
          <p:nvPr>
            <p:ph type="subTitle" idx="1"/>
          </p:nvPr>
        </p:nvSpPr>
        <p:spPr>
          <a:xfrm>
            <a:off x="3445133" y="2224603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16" name="Google Shape;316;p5"/>
          <p:cNvSpPr txBox="1">
            <a:spLocks noGrp="1"/>
          </p:cNvSpPr>
          <p:nvPr>
            <p:ph type="subTitle" idx="2"/>
          </p:nvPr>
        </p:nvSpPr>
        <p:spPr>
          <a:xfrm>
            <a:off x="3445133" y="4249864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17" name="Google Shape;317;p5"/>
          <p:cNvSpPr txBox="1">
            <a:spLocks noGrp="1"/>
          </p:cNvSpPr>
          <p:nvPr>
            <p:ph type="title" idx="3" hasCustomPrompt="1"/>
          </p:nvPr>
        </p:nvSpPr>
        <p:spPr>
          <a:xfrm>
            <a:off x="2069567" y="2224733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318" name="Google Shape;318;p5"/>
          <p:cNvSpPr txBox="1">
            <a:spLocks noGrp="1"/>
          </p:cNvSpPr>
          <p:nvPr>
            <p:ph type="title" idx="4" hasCustomPrompt="1"/>
          </p:nvPr>
        </p:nvSpPr>
        <p:spPr>
          <a:xfrm>
            <a:off x="2069567" y="4249865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319" name="Google Shape;319;p5"/>
          <p:cNvSpPr txBox="1">
            <a:spLocks noGrp="1"/>
          </p:cNvSpPr>
          <p:nvPr>
            <p:ph type="subTitle" idx="5"/>
          </p:nvPr>
        </p:nvSpPr>
        <p:spPr>
          <a:xfrm>
            <a:off x="7545233" y="2224603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0" name="Google Shape;320;p5"/>
          <p:cNvSpPr txBox="1">
            <a:spLocks noGrp="1"/>
          </p:cNvSpPr>
          <p:nvPr>
            <p:ph type="subTitle" idx="6"/>
          </p:nvPr>
        </p:nvSpPr>
        <p:spPr>
          <a:xfrm>
            <a:off x="7545233" y="4249864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1" name="Google Shape;321;p5"/>
          <p:cNvSpPr txBox="1">
            <a:spLocks noGrp="1"/>
          </p:cNvSpPr>
          <p:nvPr>
            <p:ph type="title" idx="7" hasCustomPrompt="1"/>
          </p:nvPr>
        </p:nvSpPr>
        <p:spPr>
          <a:xfrm>
            <a:off x="6169667" y="2224600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322" name="Google Shape;322;p5"/>
          <p:cNvSpPr txBox="1">
            <a:spLocks noGrp="1"/>
          </p:cNvSpPr>
          <p:nvPr>
            <p:ph type="title" idx="8" hasCustomPrompt="1"/>
          </p:nvPr>
        </p:nvSpPr>
        <p:spPr>
          <a:xfrm>
            <a:off x="6169667" y="4249865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grpSp>
        <p:nvGrpSpPr>
          <p:cNvPr id="323" name="Google Shape;323;p5"/>
          <p:cNvGrpSpPr/>
          <p:nvPr/>
        </p:nvGrpSpPr>
        <p:grpSpPr>
          <a:xfrm>
            <a:off x="751391" y="5944591"/>
            <a:ext cx="399156" cy="400341"/>
            <a:chOff x="1454981" y="609480"/>
            <a:chExt cx="299367" cy="300256"/>
          </a:xfrm>
        </p:grpSpPr>
        <p:sp>
          <p:nvSpPr>
            <p:cNvPr id="324" name="Google Shape;324;p5"/>
            <p:cNvSpPr/>
            <p:nvPr/>
          </p:nvSpPr>
          <p:spPr>
            <a:xfrm>
              <a:off x="1604652" y="609480"/>
              <a:ext cx="31" cy="112930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1604652" y="795978"/>
              <a:ext cx="31" cy="113759"/>
            </a:xfrm>
            <a:custGeom>
              <a:avLst/>
              <a:gdLst/>
              <a:ahLst/>
              <a:cxnLst/>
              <a:rect l="l" t="t" r="r" b="b"/>
              <a:pathLst>
                <a:path w="1" h="3707" fill="none" extrusionOk="0">
                  <a:moveTo>
                    <a:pt x="0" y="0"/>
                  </a:moveTo>
                  <a:lnTo>
                    <a:pt x="0" y="3706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1454981" y="760011"/>
              <a:ext cx="112899" cy="1719"/>
            </a:xfrm>
            <a:custGeom>
              <a:avLst/>
              <a:gdLst/>
              <a:ahLst/>
              <a:cxnLst/>
              <a:rect l="l" t="t" r="r" b="b"/>
              <a:pathLst>
                <a:path w="3679" h="56" fill="none" extrusionOk="0">
                  <a:moveTo>
                    <a:pt x="0" y="55"/>
                  </a:moveTo>
                  <a:lnTo>
                    <a:pt x="3679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1641448" y="756665"/>
              <a:ext cx="112899" cy="1719"/>
            </a:xfrm>
            <a:custGeom>
              <a:avLst/>
              <a:gdLst/>
              <a:ahLst/>
              <a:cxnLst/>
              <a:rect l="l" t="t" r="r" b="b"/>
              <a:pathLst>
                <a:path w="3679" h="56" fill="none" extrusionOk="0">
                  <a:moveTo>
                    <a:pt x="0" y="55"/>
                  </a:moveTo>
                  <a:lnTo>
                    <a:pt x="3679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1498437" y="654655"/>
              <a:ext cx="80309" cy="78621"/>
            </a:xfrm>
            <a:custGeom>
              <a:avLst/>
              <a:gdLst/>
              <a:ahLst/>
              <a:cxnLst/>
              <a:rect l="l" t="t" r="r" b="b"/>
              <a:pathLst>
                <a:path w="2617" h="2562" fill="none" extrusionOk="0">
                  <a:moveTo>
                    <a:pt x="1" y="0"/>
                  </a:moveTo>
                  <a:lnTo>
                    <a:pt x="2617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1630584" y="784255"/>
              <a:ext cx="80278" cy="79481"/>
            </a:xfrm>
            <a:custGeom>
              <a:avLst/>
              <a:gdLst/>
              <a:ahLst/>
              <a:cxnLst/>
              <a:rect l="l" t="t" r="r" b="b"/>
              <a:pathLst>
                <a:path w="2616" h="2590" fill="none" extrusionOk="0">
                  <a:moveTo>
                    <a:pt x="0" y="1"/>
                  </a:moveTo>
                  <a:lnTo>
                    <a:pt x="2616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1498437" y="785943"/>
              <a:ext cx="80309" cy="81138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1630584" y="651310"/>
              <a:ext cx="80278" cy="81138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32" name="Google Shape;332;p5"/>
          <p:cNvSpPr txBox="1">
            <a:spLocks noGrp="1"/>
          </p:cNvSpPr>
          <p:nvPr>
            <p:ph type="subTitle" idx="9"/>
          </p:nvPr>
        </p:nvSpPr>
        <p:spPr>
          <a:xfrm>
            <a:off x="3445133" y="2997168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3" name="Google Shape;333;p5"/>
          <p:cNvSpPr txBox="1">
            <a:spLocks noGrp="1"/>
          </p:cNvSpPr>
          <p:nvPr>
            <p:ph type="subTitle" idx="13"/>
          </p:nvPr>
        </p:nvSpPr>
        <p:spPr>
          <a:xfrm>
            <a:off x="3445133" y="5022425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4" name="Google Shape;334;p5"/>
          <p:cNvSpPr txBox="1">
            <a:spLocks noGrp="1"/>
          </p:cNvSpPr>
          <p:nvPr>
            <p:ph type="subTitle" idx="14"/>
          </p:nvPr>
        </p:nvSpPr>
        <p:spPr>
          <a:xfrm>
            <a:off x="7545233" y="2997168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5"/>
          <p:cNvSpPr txBox="1">
            <a:spLocks noGrp="1"/>
          </p:cNvSpPr>
          <p:nvPr>
            <p:ph type="subTitle" idx="15"/>
          </p:nvPr>
        </p:nvSpPr>
        <p:spPr>
          <a:xfrm>
            <a:off x="7545233" y="5022425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336" name="Google Shape;336;p5"/>
          <p:cNvGrpSpPr/>
          <p:nvPr/>
        </p:nvGrpSpPr>
        <p:grpSpPr>
          <a:xfrm>
            <a:off x="11089375" y="567109"/>
            <a:ext cx="303325" cy="304431"/>
            <a:chOff x="1932443" y="2250981"/>
            <a:chExt cx="227494" cy="228323"/>
          </a:xfrm>
        </p:grpSpPr>
        <p:sp>
          <p:nvSpPr>
            <p:cNvPr id="337" name="Google Shape;337;p5"/>
            <p:cNvSpPr/>
            <p:nvPr/>
          </p:nvSpPr>
          <p:spPr>
            <a:xfrm>
              <a:off x="2046177" y="2250981"/>
              <a:ext cx="31" cy="86171"/>
            </a:xfrm>
            <a:custGeom>
              <a:avLst/>
              <a:gdLst/>
              <a:ahLst/>
              <a:cxnLst/>
              <a:rect l="l" t="t" r="r" b="b"/>
              <a:pathLst>
                <a:path w="1" h="2808" fill="none" extrusionOk="0">
                  <a:moveTo>
                    <a:pt x="0" y="1"/>
                  </a:moveTo>
                  <a:lnTo>
                    <a:pt x="0" y="2807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2046177" y="2393164"/>
              <a:ext cx="31" cy="86140"/>
            </a:xfrm>
            <a:custGeom>
              <a:avLst/>
              <a:gdLst/>
              <a:ahLst/>
              <a:cxnLst/>
              <a:rect l="l" t="t" r="r" b="b"/>
              <a:pathLst>
                <a:path w="1" h="2807" fill="none" extrusionOk="0">
                  <a:moveTo>
                    <a:pt x="0" y="0"/>
                  </a:moveTo>
                  <a:lnTo>
                    <a:pt x="0" y="2807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1932443" y="2365544"/>
              <a:ext cx="86171" cy="1719"/>
            </a:xfrm>
            <a:custGeom>
              <a:avLst/>
              <a:gdLst/>
              <a:ahLst/>
              <a:cxnLst/>
              <a:rect l="l" t="t" r="r" b="b"/>
              <a:pathLst>
                <a:path w="2808" h="56" fill="none" extrusionOk="0">
                  <a:moveTo>
                    <a:pt x="1" y="55"/>
                  </a:moveTo>
                  <a:lnTo>
                    <a:pt x="2807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2073767" y="2363058"/>
              <a:ext cx="86171" cy="1688"/>
            </a:xfrm>
            <a:custGeom>
              <a:avLst/>
              <a:gdLst/>
              <a:ahLst/>
              <a:cxnLst/>
              <a:rect l="l" t="t" r="r" b="b"/>
              <a:pathLst>
                <a:path w="2808" h="55" fill="none" extrusionOk="0">
                  <a:moveTo>
                    <a:pt x="1" y="55"/>
                  </a:moveTo>
                  <a:lnTo>
                    <a:pt x="280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1965066" y="2286120"/>
              <a:ext cx="61068" cy="59380"/>
            </a:xfrm>
            <a:custGeom>
              <a:avLst/>
              <a:gdLst/>
              <a:ahLst/>
              <a:cxnLst/>
              <a:rect l="l" t="t" r="r" b="b"/>
              <a:pathLst>
                <a:path w="1990" h="1935" fill="none" extrusionOk="0">
                  <a:moveTo>
                    <a:pt x="0" y="0"/>
                  </a:moveTo>
                  <a:lnTo>
                    <a:pt x="1989" y="193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2066248" y="2384786"/>
              <a:ext cx="60240" cy="59411"/>
            </a:xfrm>
            <a:custGeom>
              <a:avLst/>
              <a:gdLst/>
              <a:ahLst/>
              <a:cxnLst/>
              <a:rect l="l" t="t" r="r" b="b"/>
              <a:pathLst>
                <a:path w="1963" h="1936" fill="none" extrusionOk="0">
                  <a:moveTo>
                    <a:pt x="0" y="1"/>
                  </a:moveTo>
                  <a:lnTo>
                    <a:pt x="1962" y="193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1965066" y="2385614"/>
              <a:ext cx="61068" cy="61927"/>
            </a:xfrm>
            <a:custGeom>
              <a:avLst/>
              <a:gdLst/>
              <a:ahLst/>
              <a:cxnLst/>
              <a:rect l="l" t="t" r="r" b="b"/>
              <a:pathLst>
                <a:path w="1990" h="2018" fill="none" extrusionOk="0">
                  <a:moveTo>
                    <a:pt x="0" y="2017"/>
                  </a:moveTo>
                  <a:lnTo>
                    <a:pt x="1989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2066248" y="2283604"/>
              <a:ext cx="60240" cy="61897"/>
            </a:xfrm>
            <a:custGeom>
              <a:avLst/>
              <a:gdLst/>
              <a:ahLst/>
              <a:cxnLst/>
              <a:rect l="l" t="t" r="r" b="b"/>
              <a:pathLst>
                <a:path w="1963" h="2017" fill="none" extrusionOk="0">
                  <a:moveTo>
                    <a:pt x="0" y="2017"/>
                  </a:moveTo>
                  <a:lnTo>
                    <a:pt x="1962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5" name="Google Shape;345;p5"/>
          <p:cNvGrpSpPr/>
          <p:nvPr/>
        </p:nvGrpSpPr>
        <p:grpSpPr>
          <a:xfrm>
            <a:off x="10359071" y="4214768"/>
            <a:ext cx="1522973" cy="2343937"/>
            <a:chOff x="7632861" y="2956412"/>
            <a:chExt cx="1269145" cy="1953281"/>
          </a:xfrm>
        </p:grpSpPr>
        <p:sp>
          <p:nvSpPr>
            <p:cNvPr id="346" name="Google Shape;346;p5"/>
            <p:cNvSpPr/>
            <p:nvPr/>
          </p:nvSpPr>
          <p:spPr>
            <a:xfrm flipH="1">
              <a:off x="8041671" y="3444877"/>
              <a:ext cx="145011" cy="145034"/>
            </a:xfrm>
            <a:custGeom>
              <a:avLst/>
              <a:gdLst/>
              <a:ahLst/>
              <a:cxnLst/>
              <a:rect l="l" t="t" r="r" b="b"/>
              <a:pathLst>
                <a:path w="6266" h="6267" fill="none" extrusionOk="0">
                  <a:moveTo>
                    <a:pt x="5149" y="1118"/>
                  </a:moveTo>
                  <a:cubicBezTo>
                    <a:pt x="6266" y="2234"/>
                    <a:pt x="6266" y="4064"/>
                    <a:pt x="5149" y="5150"/>
                  </a:cubicBezTo>
                  <a:cubicBezTo>
                    <a:pt x="4033" y="6267"/>
                    <a:pt x="2233" y="6267"/>
                    <a:pt x="1117" y="5150"/>
                  </a:cubicBezTo>
                  <a:cubicBezTo>
                    <a:pt x="0" y="4064"/>
                    <a:pt x="0" y="2234"/>
                    <a:pt x="1117" y="1118"/>
                  </a:cubicBezTo>
                  <a:cubicBezTo>
                    <a:pt x="2233" y="1"/>
                    <a:pt x="4033" y="1"/>
                    <a:pt x="5149" y="1118"/>
                  </a:cubicBezTo>
                  <a:close/>
                </a:path>
              </a:pathLst>
            </a:custGeom>
            <a:noFill/>
            <a:ln w="19375" cap="flat" cmpd="sng">
              <a:solidFill>
                <a:schemeClr val="accent6"/>
              </a:solidFill>
              <a:prstDash val="solid"/>
              <a:miter lim="31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47" name="Google Shape;347;p5"/>
            <p:cNvGrpSpPr/>
            <p:nvPr/>
          </p:nvGrpSpPr>
          <p:grpSpPr>
            <a:xfrm flipH="1">
              <a:off x="8473740" y="3005434"/>
              <a:ext cx="423668" cy="370947"/>
              <a:chOff x="299281" y="2848081"/>
              <a:chExt cx="457673" cy="400720"/>
            </a:xfrm>
          </p:grpSpPr>
          <p:sp>
            <p:nvSpPr>
              <p:cNvPr id="348" name="Google Shape;348;p5"/>
              <p:cNvSpPr/>
              <p:nvPr/>
            </p:nvSpPr>
            <p:spPr>
              <a:xfrm>
                <a:off x="299281" y="2848081"/>
                <a:ext cx="457673" cy="400720"/>
              </a:xfrm>
              <a:custGeom>
                <a:avLst/>
                <a:gdLst/>
                <a:ahLst/>
                <a:cxnLst/>
                <a:rect l="l" t="t" r="r" b="b"/>
                <a:pathLst>
                  <a:path w="12480" h="10927" fill="none" extrusionOk="0">
                    <a:moveTo>
                      <a:pt x="3106" y="10927"/>
                    </a:moveTo>
                    <a:lnTo>
                      <a:pt x="0" y="5586"/>
                    </a:lnTo>
                    <a:lnTo>
                      <a:pt x="3106" y="109"/>
                    </a:lnTo>
                    <a:lnTo>
                      <a:pt x="9346" y="1"/>
                    </a:lnTo>
                    <a:lnTo>
                      <a:pt x="12480" y="5368"/>
                    </a:lnTo>
                    <a:lnTo>
                      <a:pt x="9346" y="10818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9" name="Google Shape;349;p5"/>
              <p:cNvSpPr/>
              <p:nvPr/>
            </p:nvSpPr>
            <p:spPr>
              <a:xfrm>
                <a:off x="388214" y="2929019"/>
                <a:ext cx="278821" cy="241855"/>
              </a:xfrm>
              <a:custGeom>
                <a:avLst/>
                <a:gdLst/>
                <a:ahLst/>
                <a:cxnLst/>
                <a:rect l="l" t="t" r="r" b="b"/>
                <a:pathLst>
                  <a:path w="7603" h="6595" fill="none" extrusionOk="0">
                    <a:moveTo>
                      <a:pt x="7602" y="3189"/>
                    </a:moveTo>
                    <a:lnTo>
                      <a:pt x="5722" y="6513"/>
                    </a:lnTo>
                    <a:lnTo>
                      <a:pt x="1908" y="6595"/>
                    </a:lnTo>
                    <a:lnTo>
                      <a:pt x="0" y="3325"/>
                    </a:lnTo>
                    <a:lnTo>
                      <a:pt x="1908" y="1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50" name="Google Shape;350;p5"/>
            <p:cNvGrpSpPr/>
            <p:nvPr/>
          </p:nvGrpSpPr>
          <p:grpSpPr>
            <a:xfrm flipH="1">
              <a:off x="8319231" y="2956412"/>
              <a:ext cx="119360" cy="119360"/>
              <a:chOff x="794923" y="2795124"/>
              <a:chExt cx="128941" cy="128941"/>
            </a:xfrm>
          </p:grpSpPr>
          <p:sp>
            <p:nvSpPr>
              <p:cNvPr id="351" name="Google Shape;351;p5"/>
              <p:cNvSpPr/>
              <p:nvPr/>
            </p:nvSpPr>
            <p:spPr>
              <a:xfrm>
                <a:off x="859871" y="2795124"/>
                <a:ext cx="37" cy="128941"/>
              </a:xfrm>
              <a:custGeom>
                <a:avLst/>
                <a:gdLst/>
                <a:ahLst/>
                <a:cxnLst/>
                <a:rect l="l" t="t" r="r" b="b"/>
                <a:pathLst>
                  <a:path w="1" h="3516" fill="none" extrusionOk="0">
                    <a:moveTo>
                      <a:pt x="0" y="0"/>
                    </a:moveTo>
                    <a:lnTo>
                      <a:pt x="0" y="3515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2" name="Google Shape;352;p5"/>
              <p:cNvSpPr/>
              <p:nvPr/>
            </p:nvSpPr>
            <p:spPr>
              <a:xfrm>
                <a:off x="794923" y="2858056"/>
                <a:ext cx="128941" cy="2054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56" fill="none" extrusionOk="0">
                    <a:moveTo>
                      <a:pt x="0" y="55"/>
                    </a:moveTo>
                    <a:lnTo>
                      <a:pt x="3515" y="1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53" name="Google Shape;353;p5"/>
            <p:cNvGrpSpPr/>
            <p:nvPr/>
          </p:nvGrpSpPr>
          <p:grpSpPr>
            <a:xfrm flipH="1">
              <a:off x="7766801" y="4060489"/>
              <a:ext cx="694740" cy="849205"/>
              <a:chOff x="794919" y="4014442"/>
              <a:chExt cx="750503" cy="917365"/>
            </a:xfrm>
          </p:grpSpPr>
          <p:sp>
            <p:nvSpPr>
              <p:cNvPr id="354" name="Google Shape;354;p5"/>
              <p:cNvSpPr/>
              <p:nvPr/>
            </p:nvSpPr>
            <p:spPr>
              <a:xfrm>
                <a:off x="794919" y="4098387"/>
                <a:ext cx="750503" cy="833419"/>
              </a:xfrm>
              <a:custGeom>
                <a:avLst/>
                <a:gdLst/>
                <a:ahLst/>
                <a:cxnLst/>
                <a:rect l="l" t="t" r="r" b="b"/>
                <a:pathLst>
                  <a:path w="20465" h="22726" fill="none" extrusionOk="0">
                    <a:moveTo>
                      <a:pt x="12480" y="1"/>
                    </a:moveTo>
                    <a:lnTo>
                      <a:pt x="12480" y="7685"/>
                    </a:lnTo>
                    <a:cubicBezTo>
                      <a:pt x="12480" y="7685"/>
                      <a:pt x="17685" y="15614"/>
                      <a:pt x="18666" y="17221"/>
                    </a:cubicBezTo>
                    <a:cubicBezTo>
                      <a:pt x="19647" y="18884"/>
                      <a:pt x="20464" y="20110"/>
                      <a:pt x="20464" y="20845"/>
                    </a:cubicBezTo>
                    <a:cubicBezTo>
                      <a:pt x="20464" y="21636"/>
                      <a:pt x="20192" y="22399"/>
                      <a:pt x="18530" y="22426"/>
                    </a:cubicBezTo>
                    <a:lnTo>
                      <a:pt x="10246" y="22562"/>
                    </a:lnTo>
                    <a:lnTo>
                      <a:pt x="1935" y="22698"/>
                    </a:lnTo>
                    <a:cubicBezTo>
                      <a:pt x="301" y="22726"/>
                      <a:pt x="1" y="22017"/>
                      <a:pt x="1" y="21200"/>
                    </a:cubicBezTo>
                    <a:cubicBezTo>
                      <a:pt x="1" y="20464"/>
                      <a:pt x="818" y="19211"/>
                      <a:pt x="1826" y="17521"/>
                    </a:cubicBezTo>
                    <a:cubicBezTo>
                      <a:pt x="2780" y="15886"/>
                      <a:pt x="7985" y="7766"/>
                      <a:pt x="7985" y="7766"/>
                    </a:cubicBezTo>
                    <a:lnTo>
                      <a:pt x="7985" y="55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5" name="Google Shape;355;p5"/>
              <p:cNvSpPr/>
              <p:nvPr/>
            </p:nvSpPr>
            <p:spPr>
              <a:xfrm>
                <a:off x="967797" y="4578039"/>
                <a:ext cx="404754" cy="7041"/>
              </a:xfrm>
              <a:custGeom>
                <a:avLst/>
                <a:gdLst/>
                <a:ahLst/>
                <a:cxnLst/>
                <a:rect l="l" t="t" r="r" b="b"/>
                <a:pathLst>
                  <a:path w="11037" h="192" fill="none" extrusionOk="0">
                    <a:moveTo>
                      <a:pt x="1" y="192"/>
                    </a:moveTo>
                    <a:lnTo>
                      <a:pt x="11036" y="1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6" name="Google Shape;356;p5"/>
              <p:cNvSpPr/>
              <p:nvPr/>
            </p:nvSpPr>
            <p:spPr>
              <a:xfrm>
                <a:off x="1033773" y="4014442"/>
                <a:ext cx="272807" cy="76976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2099" fill="none" extrusionOk="0">
                    <a:moveTo>
                      <a:pt x="7439" y="982"/>
                    </a:moveTo>
                    <a:cubicBezTo>
                      <a:pt x="7439" y="1527"/>
                      <a:pt x="7003" y="1990"/>
                      <a:pt x="6431" y="1990"/>
                    </a:cubicBezTo>
                    <a:lnTo>
                      <a:pt x="981" y="2099"/>
                    </a:lnTo>
                    <a:cubicBezTo>
                      <a:pt x="436" y="2099"/>
                      <a:pt x="0" y="1663"/>
                      <a:pt x="0" y="1118"/>
                    </a:cubicBezTo>
                    <a:lnTo>
                      <a:pt x="0" y="1118"/>
                    </a:lnTo>
                    <a:cubicBezTo>
                      <a:pt x="0" y="573"/>
                      <a:pt x="436" y="110"/>
                      <a:pt x="981" y="110"/>
                    </a:cubicBezTo>
                    <a:lnTo>
                      <a:pt x="6431" y="1"/>
                    </a:lnTo>
                    <a:cubicBezTo>
                      <a:pt x="6976" y="1"/>
                      <a:pt x="7439" y="437"/>
                      <a:pt x="7439" y="982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57" name="Google Shape;357;p5"/>
            <p:cNvGrpSpPr/>
            <p:nvPr/>
          </p:nvGrpSpPr>
          <p:grpSpPr>
            <a:xfrm flipH="1">
              <a:off x="7632861" y="4320092"/>
              <a:ext cx="201687" cy="201687"/>
              <a:chOff x="1447449" y="4268259"/>
              <a:chExt cx="217875" cy="2178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1556370" y="4268259"/>
                <a:ext cx="37" cy="820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36" fill="none" extrusionOk="0">
                    <a:moveTo>
                      <a:pt x="1" y="1"/>
                    </a:moveTo>
                    <a:lnTo>
                      <a:pt x="1" y="2235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1556370" y="4404171"/>
                <a:ext cx="37" cy="81963"/>
              </a:xfrm>
              <a:custGeom>
                <a:avLst/>
                <a:gdLst/>
                <a:ahLst/>
                <a:cxnLst/>
                <a:rect l="l" t="t" r="r" b="b"/>
                <a:pathLst>
                  <a:path w="1" h="2235" fill="none" extrusionOk="0">
                    <a:moveTo>
                      <a:pt x="1" y="1"/>
                    </a:moveTo>
                    <a:lnTo>
                      <a:pt x="1" y="2235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1447449" y="4377179"/>
                <a:ext cx="82000" cy="2054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56" fill="none" extrusionOk="0">
                    <a:moveTo>
                      <a:pt x="1" y="55"/>
                    </a:moveTo>
                    <a:lnTo>
                      <a:pt x="2235" y="1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1583361" y="4375199"/>
                <a:ext cx="81963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28" fill="none" extrusionOk="0">
                    <a:moveTo>
                      <a:pt x="1" y="28"/>
                    </a:moveTo>
                    <a:lnTo>
                      <a:pt x="2235" y="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1479429" y="4301265"/>
                <a:ext cx="58016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54" fill="none" extrusionOk="0">
                    <a:moveTo>
                      <a:pt x="1" y="0"/>
                    </a:moveTo>
                    <a:lnTo>
                      <a:pt x="1581" y="1553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1575366" y="4395186"/>
                <a:ext cx="57979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554" fill="none" extrusionOk="0">
                    <a:moveTo>
                      <a:pt x="1" y="0"/>
                    </a:moveTo>
                    <a:lnTo>
                      <a:pt x="1581" y="1554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1479429" y="4396176"/>
                <a:ext cx="58016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09" fill="none" extrusionOk="0">
                    <a:moveTo>
                      <a:pt x="1" y="1608"/>
                    </a:moveTo>
                    <a:lnTo>
                      <a:pt x="1581" y="1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1575366" y="4299248"/>
                <a:ext cx="57979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609" fill="none" extrusionOk="0">
                    <a:moveTo>
                      <a:pt x="1" y="1608"/>
                    </a:moveTo>
                    <a:lnTo>
                      <a:pt x="1581" y="1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66" name="Google Shape;366;p5"/>
            <p:cNvGrpSpPr/>
            <p:nvPr/>
          </p:nvGrpSpPr>
          <p:grpSpPr>
            <a:xfrm flipH="1">
              <a:off x="8281272" y="3626497"/>
              <a:ext cx="195199" cy="722491"/>
              <a:chOff x="2419167" y="1286206"/>
              <a:chExt cx="210867" cy="780480"/>
            </a:xfrm>
          </p:grpSpPr>
          <p:sp>
            <p:nvSpPr>
              <p:cNvPr id="367" name="Google Shape;367;p5"/>
              <p:cNvSpPr/>
              <p:nvPr/>
            </p:nvSpPr>
            <p:spPr>
              <a:xfrm>
                <a:off x="2419167" y="1286206"/>
                <a:ext cx="210867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5750" h="1118" fill="none" extrusionOk="0">
                    <a:moveTo>
                      <a:pt x="1" y="600"/>
                    </a:moveTo>
                    <a:cubicBezTo>
                      <a:pt x="1" y="328"/>
                      <a:pt x="219" y="110"/>
                      <a:pt x="518" y="110"/>
                    </a:cubicBezTo>
                    <a:lnTo>
                      <a:pt x="5259" y="28"/>
                    </a:lnTo>
                    <a:cubicBezTo>
                      <a:pt x="5532" y="1"/>
                      <a:pt x="5750" y="219"/>
                      <a:pt x="5750" y="518"/>
                    </a:cubicBezTo>
                    <a:lnTo>
                      <a:pt x="5750" y="518"/>
                    </a:lnTo>
                    <a:cubicBezTo>
                      <a:pt x="5750" y="791"/>
                      <a:pt x="5532" y="1009"/>
                      <a:pt x="5259" y="1036"/>
                    </a:cubicBezTo>
                    <a:lnTo>
                      <a:pt x="518" y="1118"/>
                    </a:lnTo>
                    <a:cubicBezTo>
                      <a:pt x="246" y="1118"/>
                      <a:pt x="1" y="900"/>
                      <a:pt x="28" y="600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576056" y="1324200"/>
                <a:ext cx="37" cy="59960"/>
              </a:xfrm>
              <a:custGeom>
                <a:avLst/>
                <a:gdLst/>
                <a:ahLst/>
                <a:cxnLst/>
                <a:rect l="l" t="t" r="r" b="b"/>
                <a:pathLst>
                  <a:path w="1" h="1635" fill="none" extrusionOk="0">
                    <a:moveTo>
                      <a:pt x="1" y="0"/>
                    </a:moveTo>
                    <a:lnTo>
                      <a:pt x="1" y="1635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2472123" y="1326180"/>
                <a:ext cx="37" cy="59996"/>
              </a:xfrm>
              <a:custGeom>
                <a:avLst/>
                <a:gdLst/>
                <a:ahLst/>
                <a:cxnLst/>
                <a:rect l="l" t="t" r="r" b="b"/>
                <a:pathLst>
                  <a:path w="1" h="1636" fill="none" extrusionOk="0">
                    <a:moveTo>
                      <a:pt x="1" y="0"/>
                    </a:moveTo>
                    <a:lnTo>
                      <a:pt x="1" y="1635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2434166" y="1384124"/>
                <a:ext cx="179879" cy="468711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12781" fill="none" extrusionOk="0">
                    <a:moveTo>
                      <a:pt x="0" y="83"/>
                    </a:moveTo>
                    <a:lnTo>
                      <a:pt x="4905" y="1"/>
                    </a:lnTo>
                    <a:lnTo>
                      <a:pt x="4905" y="12698"/>
                    </a:lnTo>
                    <a:lnTo>
                      <a:pt x="0" y="1278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2476121" y="1850794"/>
                <a:ext cx="96962" cy="47014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1282" fill="none" extrusionOk="0">
                    <a:moveTo>
                      <a:pt x="2644" y="1"/>
                    </a:moveTo>
                    <a:lnTo>
                      <a:pt x="2644" y="1227"/>
                    </a:lnTo>
                    <a:lnTo>
                      <a:pt x="1" y="1281"/>
                    </a:lnTo>
                    <a:lnTo>
                      <a:pt x="1" y="28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2439154" y="1793840"/>
                <a:ext cx="169904" cy="3044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83" fill="none" extrusionOk="0">
                    <a:moveTo>
                      <a:pt x="4633" y="1"/>
                    </a:moveTo>
                    <a:lnTo>
                      <a:pt x="1" y="82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2527097" y="1896783"/>
                <a:ext cx="37" cy="169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4633" fill="none" extrusionOk="0">
                    <a:moveTo>
                      <a:pt x="0" y="0"/>
                    </a:moveTo>
                    <a:lnTo>
                      <a:pt x="0" y="4632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2438164" y="1752876"/>
                <a:ext cx="50975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8" fill="none" extrusionOk="0">
                    <a:moveTo>
                      <a:pt x="1390" y="0"/>
                    </a:moveTo>
                    <a:lnTo>
                      <a:pt x="0" y="28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438164" y="1706888"/>
                <a:ext cx="50975" cy="37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" fill="none" extrusionOk="0">
                    <a:moveTo>
                      <a:pt x="1390" y="1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2438164" y="1659946"/>
                <a:ext cx="50975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8" fill="none" extrusionOk="0">
                    <a:moveTo>
                      <a:pt x="1390" y="0"/>
                    </a:moveTo>
                    <a:lnTo>
                      <a:pt x="0" y="28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2438164" y="1613957"/>
                <a:ext cx="50975" cy="1064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9" fill="none" extrusionOk="0">
                    <a:moveTo>
                      <a:pt x="1390" y="1"/>
                    </a:moveTo>
                    <a:lnTo>
                      <a:pt x="0" y="28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2438164" y="1568005"/>
                <a:ext cx="50975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8" fill="none" extrusionOk="0">
                    <a:moveTo>
                      <a:pt x="1390" y="1"/>
                    </a:moveTo>
                    <a:lnTo>
                      <a:pt x="0" y="28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2438164" y="1522053"/>
                <a:ext cx="50975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8" fill="none" extrusionOk="0">
                    <a:moveTo>
                      <a:pt x="1390" y="0"/>
                    </a:moveTo>
                    <a:lnTo>
                      <a:pt x="0" y="27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2438164" y="1476065"/>
                <a:ext cx="50975" cy="37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" fill="none" extrusionOk="0">
                    <a:moveTo>
                      <a:pt x="1390" y="1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2438164" y="1430113"/>
                <a:ext cx="50975" cy="37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" fill="none" extrusionOk="0">
                    <a:moveTo>
                      <a:pt x="1390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82" name="Google Shape;382;p5"/>
            <p:cNvGrpSpPr/>
            <p:nvPr/>
          </p:nvGrpSpPr>
          <p:grpSpPr>
            <a:xfrm flipH="1">
              <a:off x="8430200" y="4262005"/>
              <a:ext cx="471806" cy="518044"/>
              <a:chOff x="1693693" y="-2602979"/>
              <a:chExt cx="509674" cy="559624"/>
            </a:xfrm>
          </p:grpSpPr>
          <p:sp>
            <p:nvSpPr>
              <p:cNvPr id="383" name="Google Shape;383;p5"/>
              <p:cNvSpPr/>
              <p:nvPr/>
            </p:nvSpPr>
            <p:spPr>
              <a:xfrm>
                <a:off x="1693693" y="-2602979"/>
                <a:ext cx="509674" cy="76976"/>
              </a:xfrm>
              <a:custGeom>
                <a:avLst/>
                <a:gdLst/>
                <a:ahLst/>
                <a:cxnLst/>
                <a:rect l="l" t="t" r="r" b="b"/>
                <a:pathLst>
                  <a:path w="13898" h="2099" fill="none" extrusionOk="0">
                    <a:moveTo>
                      <a:pt x="13897" y="927"/>
                    </a:moveTo>
                    <a:cubicBezTo>
                      <a:pt x="13897" y="1444"/>
                      <a:pt x="13488" y="1853"/>
                      <a:pt x="12971" y="1880"/>
                    </a:cubicBezTo>
                    <a:lnTo>
                      <a:pt x="927" y="2098"/>
                    </a:lnTo>
                    <a:cubicBezTo>
                      <a:pt x="409" y="2098"/>
                      <a:pt x="1" y="1690"/>
                      <a:pt x="1" y="1172"/>
                    </a:cubicBezTo>
                    <a:lnTo>
                      <a:pt x="1" y="1172"/>
                    </a:lnTo>
                    <a:cubicBezTo>
                      <a:pt x="1" y="654"/>
                      <a:pt x="409" y="218"/>
                      <a:pt x="927" y="218"/>
                    </a:cubicBezTo>
                    <a:lnTo>
                      <a:pt x="12971" y="0"/>
                    </a:lnTo>
                    <a:cubicBezTo>
                      <a:pt x="13461" y="0"/>
                      <a:pt x="13897" y="409"/>
                      <a:pt x="13897" y="92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1736674" y="-2526038"/>
                <a:ext cx="422724" cy="482683"/>
              </a:xfrm>
              <a:custGeom>
                <a:avLst/>
                <a:gdLst/>
                <a:ahLst/>
                <a:cxnLst/>
                <a:rect l="l" t="t" r="r" b="b"/>
                <a:pathLst>
                  <a:path w="11527" h="13162" fill="none" extrusionOk="0">
                    <a:moveTo>
                      <a:pt x="11526" y="0"/>
                    </a:moveTo>
                    <a:lnTo>
                      <a:pt x="11526" y="10927"/>
                    </a:lnTo>
                    <a:cubicBezTo>
                      <a:pt x="11526" y="12071"/>
                      <a:pt x="10600" y="12970"/>
                      <a:pt x="9482" y="12998"/>
                    </a:cubicBezTo>
                    <a:lnTo>
                      <a:pt x="2071" y="13134"/>
                    </a:lnTo>
                    <a:cubicBezTo>
                      <a:pt x="927" y="13161"/>
                      <a:pt x="0" y="12262"/>
                      <a:pt x="27" y="11118"/>
                    </a:cubicBezTo>
                    <a:lnTo>
                      <a:pt x="27" y="191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2055439" y="-2483057"/>
                <a:ext cx="103967" cy="2017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5" fill="none" extrusionOk="0">
                    <a:moveTo>
                      <a:pt x="0" y="55"/>
                    </a:moveTo>
                    <a:lnTo>
                      <a:pt x="2834" y="0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055439" y="-2428120"/>
                <a:ext cx="103967" cy="2054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6" fill="none" extrusionOk="0">
                    <a:moveTo>
                      <a:pt x="0" y="55"/>
                    </a:moveTo>
                    <a:lnTo>
                      <a:pt x="2834" y="1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2055439" y="-2373146"/>
                <a:ext cx="103967" cy="2017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5" fill="none" extrusionOk="0">
                    <a:moveTo>
                      <a:pt x="0" y="55"/>
                    </a:moveTo>
                    <a:lnTo>
                      <a:pt x="2834" y="0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055439" y="-2318209"/>
                <a:ext cx="103967" cy="2054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6" fill="none" extrusionOk="0">
                    <a:moveTo>
                      <a:pt x="0" y="55"/>
                    </a:moveTo>
                    <a:lnTo>
                      <a:pt x="2834" y="1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2055439" y="-2263236"/>
                <a:ext cx="103967" cy="2054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6" fill="none" extrusionOk="0">
                    <a:moveTo>
                      <a:pt x="0" y="55"/>
                    </a:moveTo>
                    <a:lnTo>
                      <a:pt x="2834" y="1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2055439" y="-2208262"/>
                <a:ext cx="103967" cy="2017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5" fill="none" extrusionOk="0">
                    <a:moveTo>
                      <a:pt x="0" y="55"/>
                    </a:moveTo>
                    <a:lnTo>
                      <a:pt x="2834" y="0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1" name="Google Shape;391;p5"/>
              <p:cNvSpPr/>
              <p:nvPr/>
            </p:nvSpPr>
            <p:spPr>
              <a:xfrm>
                <a:off x="2055439" y="-2153326"/>
                <a:ext cx="103967" cy="2054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6" fill="none" extrusionOk="0">
                    <a:moveTo>
                      <a:pt x="0" y="55"/>
                    </a:moveTo>
                    <a:lnTo>
                      <a:pt x="2834" y="1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392" name="Google Shape;392;p5"/>
          <p:cNvGrpSpPr/>
          <p:nvPr/>
        </p:nvGrpSpPr>
        <p:grpSpPr>
          <a:xfrm rot="-5400000" flipH="1">
            <a:off x="603129" y="-20643"/>
            <a:ext cx="1972095" cy="2518363"/>
            <a:chOff x="7154282" y="2722388"/>
            <a:chExt cx="1709316" cy="2182794"/>
          </a:xfrm>
        </p:grpSpPr>
        <p:grpSp>
          <p:nvGrpSpPr>
            <p:cNvPr id="393" name="Google Shape;393;p5"/>
            <p:cNvGrpSpPr/>
            <p:nvPr/>
          </p:nvGrpSpPr>
          <p:grpSpPr>
            <a:xfrm rot="10800000">
              <a:off x="8029172" y="3304288"/>
              <a:ext cx="834426" cy="873411"/>
              <a:chOff x="3153626" y="-2653955"/>
              <a:chExt cx="834426" cy="873411"/>
            </a:xfrm>
          </p:grpSpPr>
          <p:sp>
            <p:nvSpPr>
              <p:cNvPr id="394" name="Google Shape;394;p5"/>
              <p:cNvSpPr/>
              <p:nvPr/>
            </p:nvSpPr>
            <p:spPr>
              <a:xfrm>
                <a:off x="3416465" y="-2283223"/>
                <a:ext cx="283808" cy="28582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7794" fill="none" extrusionOk="0">
                    <a:moveTo>
                      <a:pt x="7711" y="3843"/>
                    </a:moveTo>
                    <a:cubicBezTo>
                      <a:pt x="7684" y="5968"/>
                      <a:pt x="5995" y="7712"/>
                      <a:pt x="3869" y="7766"/>
                    </a:cubicBezTo>
                    <a:cubicBezTo>
                      <a:pt x="1744" y="7794"/>
                      <a:pt x="0" y="6077"/>
                      <a:pt x="0" y="3979"/>
                    </a:cubicBezTo>
                    <a:cubicBezTo>
                      <a:pt x="27" y="1826"/>
                      <a:pt x="1717" y="110"/>
                      <a:pt x="3869" y="55"/>
                    </a:cubicBezTo>
                    <a:cubicBezTo>
                      <a:pt x="5995" y="1"/>
                      <a:pt x="7739" y="1717"/>
                      <a:pt x="7711" y="3843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5" name="Google Shape;395;p5"/>
              <p:cNvSpPr/>
              <p:nvPr/>
            </p:nvSpPr>
            <p:spPr>
              <a:xfrm>
                <a:off x="3312532" y="-2053390"/>
                <a:ext cx="132938" cy="118966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244" fill="none" extrusionOk="0">
                    <a:moveTo>
                      <a:pt x="3624" y="1"/>
                    </a:moveTo>
                    <a:lnTo>
                      <a:pt x="0" y="3243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6" name="Google Shape;396;p5"/>
              <p:cNvSpPr/>
              <p:nvPr/>
            </p:nvSpPr>
            <p:spPr>
              <a:xfrm>
                <a:off x="3153626" y="-1957452"/>
                <a:ext cx="174928" cy="176908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824" fill="none" extrusionOk="0">
                    <a:moveTo>
                      <a:pt x="4769" y="2371"/>
                    </a:moveTo>
                    <a:cubicBezTo>
                      <a:pt x="4769" y="3679"/>
                      <a:pt x="3707" y="4769"/>
                      <a:pt x="2399" y="4796"/>
                    </a:cubicBezTo>
                    <a:cubicBezTo>
                      <a:pt x="1064" y="4823"/>
                      <a:pt x="1" y="3761"/>
                      <a:pt x="1" y="2453"/>
                    </a:cubicBezTo>
                    <a:cubicBezTo>
                      <a:pt x="1" y="1118"/>
                      <a:pt x="1064" y="55"/>
                      <a:pt x="2399" y="1"/>
                    </a:cubicBezTo>
                    <a:cubicBezTo>
                      <a:pt x="3707" y="1"/>
                      <a:pt x="4769" y="1063"/>
                      <a:pt x="4769" y="237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7" name="Google Shape;397;p5"/>
              <p:cNvSpPr/>
              <p:nvPr/>
            </p:nvSpPr>
            <p:spPr>
              <a:xfrm>
                <a:off x="3554357" y="-2461089"/>
                <a:ext cx="2017" cy="175918"/>
              </a:xfrm>
              <a:custGeom>
                <a:avLst/>
                <a:gdLst/>
                <a:ahLst/>
                <a:cxnLst/>
                <a:rect l="l" t="t" r="r" b="b"/>
                <a:pathLst>
                  <a:path w="55" h="4797" fill="none" extrusionOk="0">
                    <a:moveTo>
                      <a:pt x="55" y="4796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8" name="Google Shape;398;p5"/>
              <p:cNvSpPr/>
              <p:nvPr/>
            </p:nvSpPr>
            <p:spPr>
              <a:xfrm>
                <a:off x="3432454" y="-2653955"/>
                <a:ext cx="235841" cy="19590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5342" fill="none" extrusionOk="0">
                    <a:moveTo>
                      <a:pt x="1689" y="4497"/>
                    </a:moveTo>
                    <a:cubicBezTo>
                      <a:pt x="0" y="3134"/>
                      <a:pt x="818" y="437"/>
                      <a:pt x="2970" y="219"/>
                    </a:cubicBezTo>
                    <a:cubicBezTo>
                      <a:pt x="5095" y="1"/>
                      <a:pt x="6431" y="2480"/>
                      <a:pt x="5068" y="4142"/>
                    </a:cubicBezTo>
                    <a:cubicBezTo>
                      <a:pt x="4224" y="5178"/>
                      <a:pt x="2725" y="5341"/>
                      <a:pt x="1689" y="449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9" name="Google Shape;399;p5"/>
              <p:cNvSpPr/>
              <p:nvPr/>
            </p:nvSpPr>
            <p:spPr>
              <a:xfrm>
                <a:off x="3676259" y="-2054380"/>
                <a:ext cx="139942" cy="105947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2889" fill="none" extrusionOk="0">
                    <a:moveTo>
                      <a:pt x="1" y="0"/>
                    </a:moveTo>
                    <a:lnTo>
                      <a:pt x="3815" y="2889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0" name="Google Shape;400;p5"/>
              <p:cNvSpPr/>
              <p:nvPr/>
            </p:nvSpPr>
            <p:spPr>
              <a:xfrm>
                <a:off x="3797172" y="-1988442"/>
                <a:ext cx="190880" cy="192897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5260" fill="none" extrusionOk="0">
                    <a:moveTo>
                      <a:pt x="2153" y="301"/>
                    </a:moveTo>
                    <a:cubicBezTo>
                      <a:pt x="3434" y="1"/>
                      <a:pt x="4687" y="846"/>
                      <a:pt x="4960" y="2126"/>
                    </a:cubicBezTo>
                    <a:cubicBezTo>
                      <a:pt x="5205" y="3434"/>
                      <a:pt x="4360" y="4687"/>
                      <a:pt x="3052" y="4960"/>
                    </a:cubicBezTo>
                    <a:cubicBezTo>
                      <a:pt x="1772" y="5260"/>
                      <a:pt x="518" y="4415"/>
                      <a:pt x="246" y="3134"/>
                    </a:cubicBezTo>
                    <a:cubicBezTo>
                      <a:pt x="1" y="1826"/>
                      <a:pt x="845" y="573"/>
                      <a:pt x="2153" y="30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401" name="Google Shape;401;p5"/>
            <p:cNvSpPr/>
            <p:nvPr/>
          </p:nvSpPr>
          <p:spPr>
            <a:xfrm rot="10800000">
              <a:off x="8247010" y="3883873"/>
              <a:ext cx="90948" cy="91975"/>
            </a:xfrm>
            <a:custGeom>
              <a:avLst/>
              <a:gdLst/>
              <a:ahLst/>
              <a:cxnLst/>
              <a:rect l="l" t="t" r="r" b="b"/>
              <a:pathLst>
                <a:path w="2480" h="2508" fill="none" extrusionOk="0">
                  <a:moveTo>
                    <a:pt x="2480" y="1227"/>
                  </a:moveTo>
                  <a:cubicBezTo>
                    <a:pt x="2480" y="1908"/>
                    <a:pt x="1935" y="2480"/>
                    <a:pt x="1254" y="2480"/>
                  </a:cubicBezTo>
                  <a:cubicBezTo>
                    <a:pt x="573" y="2508"/>
                    <a:pt x="0" y="1963"/>
                    <a:pt x="0" y="1281"/>
                  </a:cubicBezTo>
                  <a:cubicBezTo>
                    <a:pt x="0" y="600"/>
                    <a:pt x="545" y="28"/>
                    <a:pt x="1254" y="28"/>
                  </a:cubicBezTo>
                  <a:cubicBezTo>
                    <a:pt x="1935" y="1"/>
                    <a:pt x="2480" y="546"/>
                    <a:pt x="2480" y="12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402" name="Google Shape;402;p5"/>
            <p:cNvGrpSpPr/>
            <p:nvPr/>
          </p:nvGrpSpPr>
          <p:grpSpPr>
            <a:xfrm rot="10800000">
              <a:off x="7216135" y="4710301"/>
              <a:ext cx="193891" cy="194881"/>
              <a:chOff x="3407917" y="-1400250"/>
              <a:chExt cx="193891" cy="194881"/>
            </a:xfrm>
          </p:grpSpPr>
          <p:sp>
            <p:nvSpPr>
              <p:cNvPr id="403" name="Google Shape;403;p5"/>
              <p:cNvSpPr/>
              <p:nvPr/>
            </p:nvSpPr>
            <p:spPr>
              <a:xfrm>
                <a:off x="3504845" y="-1400250"/>
                <a:ext cx="37" cy="73968"/>
              </a:xfrm>
              <a:custGeom>
                <a:avLst/>
                <a:gdLst/>
                <a:ahLst/>
                <a:cxnLst/>
                <a:rect l="l" t="t" r="r" b="b"/>
                <a:pathLst>
                  <a:path w="1" h="2017" fill="none" extrusionOk="0">
                    <a:moveTo>
                      <a:pt x="1" y="0"/>
                    </a:moveTo>
                    <a:lnTo>
                      <a:pt x="1" y="2017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4" name="Google Shape;404;p5"/>
              <p:cNvSpPr/>
              <p:nvPr/>
            </p:nvSpPr>
            <p:spPr>
              <a:xfrm>
                <a:off x="3504845" y="-1279337"/>
                <a:ext cx="37" cy="73968"/>
              </a:xfrm>
              <a:custGeom>
                <a:avLst/>
                <a:gdLst/>
                <a:ahLst/>
                <a:cxnLst/>
                <a:rect l="l" t="t" r="r" b="b"/>
                <a:pathLst>
                  <a:path w="1" h="2017" fill="none" extrusionOk="0">
                    <a:moveTo>
                      <a:pt x="1" y="0"/>
                    </a:moveTo>
                    <a:lnTo>
                      <a:pt x="1" y="2017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5" name="Google Shape;405;p5"/>
              <p:cNvSpPr/>
              <p:nvPr/>
            </p:nvSpPr>
            <p:spPr>
              <a:xfrm>
                <a:off x="3407917" y="-1302331"/>
                <a:ext cx="72978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28" fill="none" extrusionOk="0">
                    <a:moveTo>
                      <a:pt x="1" y="28"/>
                    </a:moveTo>
                    <a:lnTo>
                      <a:pt x="1990" y="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6" name="Google Shape;406;p5"/>
              <p:cNvSpPr/>
              <p:nvPr/>
            </p:nvSpPr>
            <p:spPr>
              <a:xfrm>
                <a:off x="3528830" y="-1304312"/>
                <a:ext cx="72978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28" fill="none" extrusionOk="0">
                    <a:moveTo>
                      <a:pt x="1" y="27"/>
                    </a:moveTo>
                    <a:lnTo>
                      <a:pt x="1990" y="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7" name="Google Shape;407;p5"/>
              <p:cNvSpPr/>
              <p:nvPr/>
            </p:nvSpPr>
            <p:spPr>
              <a:xfrm>
                <a:off x="3436889" y="-1370287"/>
                <a:ext cx="51011" cy="51011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1391" fill="none" extrusionOk="0">
                    <a:moveTo>
                      <a:pt x="1" y="1"/>
                    </a:moveTo>
                    <a:lnTo>
                      <a:pt x="1391" y="139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8" name="Google Shape;408;p5"/>
              <p:cNvSpPr/>
              <p:nvPr/>
            </p:nvSpPr>
            <p:spPr>
              <a:xfrm>
                <a:off x="3521825" y="-1286342"/>
                <a:ext cx="52002" cy="51011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391" fill="none" extrusionOk="0">
                    <a:moveTo>
                      <a:pt x="1" y="1"/>
                    </a:moveTo>
                    <a:lnTo>
                      <a:pt x="1418" y="139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9" name="Google Shape;409;p5"/>
              <p:cNvSpPr/>
              <p:nvPr/>
            </p:nvSpPr>
            <p:spPr>
              <a:xfrm>
                <a:off x="3436889" y="-1285352"/>
                <a:ext cx="51011" cy="52992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1445" fill="none" extrusionOk="0">
                    <a:moveTo>
                      <a:pt x="1" y="1445"/>
                    </a:moveTo>
                    <a:lnTo>
                      <a:pt x="1391" y="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0" name="Google Shape;410;p5"/>
              <p:cNvSpPr/>
              <p:nvPr/>
            </p:nvSpPr>
            <p:spPr>
              <a:xfrm>
                <a:off x="3521825" y="-1372268"/>
                <a:ext cx="52002" cy="52002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418" fill="none" extrusionOk="0">
                    <a:moveTo>
                      <a:pt x="1" y="1417"/>
                    </a:moveTo>
                    <a:lnTo>
                      <a:pt x="1418" y="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11" name="Google Shape;411;p5"/>
            <p:cNvGrpSpPr/>
            <p:nvPr/>
          </p:nvGrpSpPr>
          <p:grpSpPr>
            <a:xfrm rot="10800000">
              <a:off x="7154282" y="3045530"/>
              <a:ext cx="670520" cy="673527"/>
              <a:chOff x="1889565" y="-3382437"/>
              <a:chExt cx="670520" cy="673527"/>
            </a:xfrm>
          </p:grpSpPr>
          <p:sp>
            <p:nvSpPr>
              <p:cNvPr id="412" name="Google Shape;412;p5"/>
              <p:cNvSpPr/>
              <p:nvPr/>
            </p:nvSpPr>
            <p:spPr>
              <a:xfrm>
                <a:off x="1889565" y="-3382437"/>
                <a:ext cx="670520" cy="673527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18366" fill="none" extrusionOk="0">
                    <a:moveTo>
                      <a:pt x="15068" y="3216"/>
                    </a:moveTo>
                    <a:cubicBezTo>
                      <a:pt x="18284" y="6431"/>
                      <a:pt x="18284" y="11690"/>
                      <a:pt x="15014" y="14987"/>
                    </a:cubicBezTo>
                    <a:cubicBezTo>
                      <a:pt x="11744" y="18284"/>
                      <a:pt x="6458" y="18366"/>
                      <a:pt x="3243" y="15151"/>
                    </a:cubicBezTo>
                    <a:cubicBezTo>
                      <a:pt x="0" y="11935"/>
                      <a:pt x="0" y="6677"/>
                      <a:pt x="3270" y="3380"/>
                    </a:cubicBezTo>
                    <a:cubicBezTo>
                      <a:pt x="6540" y="83"/>
                      <a:pt x="11826" y="1"/>
                      <a:pt x="15068" y="3216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3" name="Google Shape;413;p5"/>
              <p:cNvSpPr/>
              <p:nvPr/>
            </p:nvSpPr>
            <p:spPr>
              <a:xfrm>
                <a:off x="2179359" y="-3091653"/>
                <a:ext cx="90948" cy="93001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2536" fill="none" extrusionOk="0">
                    <a:moveTo>
                      <a:pt x="2480" y="1254"/>
                    </a:moveTo>
                    <a:cubicBezTo>
                      <a:pt x="2480" y="1936"/>
                      <a:pt x="1935" y="2481"/>
                      <a:pt x="1253" y="2508"/>
                    </a:cubicBezTo>
                    <a:cubicBezTo>
                      <a:pt x="572" y="2535"/>
                      <a:pt x="0" y="1963"/>
                      <a:pt x="0" y="1282"/>
                    </a:cubicBezTo>
                    <a:cubicBezTo>
                      <a:pt x="0" y="600"/>
                      <a:pt x="545" y="28"/>
                      <a:pt x="1253" y="28"/>
                    </a:cubicBezTo>
                    <a:cubicBezTo>
                      <a:pt x="1935" y="1"/>
                      <a:pt x="2480" y="546"/>
                      <a:pt x="2480" y="1254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4" name="Google Shape;414;p5"/>
              <p:cNvSpPr/>
              <p:nvPr/>
            </p:nvSpPr>
            <p:spPr>
              <a:xfrm>
                <a:off x="2109386" y="-3278504"/>
                <a:ext cx="230853" cy="155931"/>
              </a:xfrm>
              <a:custGeom>
                <a:avLst/>
                <a:gdLst/>
                <a:ahLst/>
                <a:cxnLst/>
                <a:rect l="l" t="t" r="r" b="b"/>
                <a:pathLst>
                  <a:path w="6295" h="4252" fill="none" extrusionOk="0">
                    <a:moveTo>
                      <a:pt x="3161" y="3897"/>
                    </a:moveTo>
                    <a:cubicBezTo>
                      <a:pt x="3570" y="3897"/>
                      <a:pt x="4006" y="4006"/>
                      <a:pt x="4388" y="4224"/>
                    </a:cubicBezTo>
                    <a:lnTo>
                      <a:pt x="6295" y="818"/>
                    </a:lnTo>
                    <a:cubicBezTo>
                      <a:pt x="5341" y="273"/>
                      <a:pt x="4251" y="1"/>
                      <a:pt x="3161" y="28"/>
                    </a:cubicBezTo>
                    <a:cubicBezTo>
                      <a:pt x="2044" y="55"/>
                      <a:pt x="954" y="355"/>
                      <a:pt x="1" y="927"/>
                    </a:cubicBezTo>
                    <a:lnTo>
                      <a:pt x="1935" y="4251"/>
                    </a:lnTo>
                    <a:cubicBezTo>
                      <a:pt x="2290" y="4033"/>
                      <a:pt x="2725" y="3897"/>
                      <a:pt x="3161" y="389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5" name="Google Shape;415;p5"/>
              <p:cNvSpPr/>
              <p:nvPr/>
            </p:nvSpPr>
            <p:spPr>
              <a:xfrm>
                <a:off x="1992471" y="-3042657"/>
                <a:ext cx="186920" cy="199865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5450" fill="none" extrusionOk="0">
                    <a:moveTo>
                      <a:pt x="3897" y="0"/>
                    </a:moveTo>
                    <a:lnTo>
                      <a:pt x="1" y="82"/>
                    </a:lnTo>
                    <a:cubicBezTo>
                      <a:pt x="1" y="2289"/>
                      <a:pt x="1200" y="4333"/>
                      <a:pt x="3107" y="5450"/>
                    </a:cubicBezTo>
                    <a:lnTo>
                      <a:pt x="5096" y="2071"/>
                    </a:lnTo>
                    <a:cubicBezTo>
                      <a:pt x="4360" y="1635"/>
                      <a:pt x="3897" y="872"/>
                      <a:pt x="3897" y="0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6" name="Google Shape;416;p5"/>
              <p:cNvSpPr/>
              <p:nvPr/>
            </p:nvSpPr>
            <p:spPr>
              <a:xfrm>
                <a:off x="2270273" y="-3048672"/>
                <a:ext cx="186920" cy="200892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5478" fill="none" extrusionOk="0">
                    <a:moveTo>
                      <a:pt x="5096" y="1"/>
                    </a:moveTo>
                    <a:lnTo>
                      <a:pt x="1227" y="82"/>
                    </a:lnTo>
                    <a:cubicBezTo>
                      <a:pt x="1200" y="954"/>
                      <a:pt x="736" y="1745"/>
                      <a:pt x="1" y="2181"/>
                    </a:cubicBezTo>
                    <a:lnTo>
                      <a:pt x="1990" y="5478"/>
                    </a:lnTo>
                    <a:cubicBezTo>
                      <a:pt x="3897" y="4333"/>
                      <a:pt x="5069" y="2262"/>
                      <a:pt x="5096" y="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17" name="Google Shape;417;p5"/>
            <p:cNvGrpSpPr/>
            <p:nvPr/>
          </p:nvGrpSpPr>
          <p:grpSpPr>
            <a:xfrm rot="10800000">
              <a:off x="7865125" y="3849733"/>
              <a:ext cx="235841" cy="578619"/>
              <a:chOff x="6219428" y="3871144"/>
              <a:chExt cx="235841" cy="578619"/>
            </a:xfrm>
          </p:grpSpPr>
          <p:sp>
            <p:nvSpPr>
              <p:cNvPr id="418" name="Google Shape;418;p5"/>
              <p:cNvSpPr/>
              <p:nvPr/>
            </p:nvSpPr>
            <p:spPr>
              <a:xfrm>
                <a:off x="6219428" y="3871144"/>
                <a:ext cx="235841" cy="578619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5778" fill="none" extrusionOk="0">
                    <a:moveTo>
                      <a:pt x="6403" y="12480"/>
                    </a:moveTo>
                    <a:cubicBezTo>
                      <a:pt x="6403" y="14251"/>
                      <a:pt x="4987" y="15696"/>
                      <a:pt x="3215" y="15750"/>
                    </a:cubicBezTo>
                    <a:lnTo>
                      <a:pt x="3215" y="15750"/>
                    </a:lnTo>
                    <a:cubicBezTo>
                      <a:pt x="1444" y="15777"/>
                      <a:pt x="0" y="14333"/>
                      <a:pt x="27" y="12589"/>
                    </a:cubicBezTo>
                    <a:lnTo>
                      <a:pt x="27" y="3298"/>
                    </a:lnTo>
                    <a:cubicBezTo>
                      <a:pt x="27" y="1499"/>
                      <a:pt x="1444" y="55"/>
                      <a:pt x="3215" y="28"/>
                    </a:cubicBezTo>
                    <a:lnTo>
                      <a:pt x="3215" y="28"/>
                    </a:lnTo>
                    <a:cubicBezTo>
                      <a:pt x="4987" y="1"/>
                      <a:pt x="6431" y="1418"/>
                      <a:pt x="6431" y="316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9" name="Google Shape;419;p5"/>
              <p:cNvSpPr/>
              <p:nvPr/>
            </p:nvSpPr>
            <p:spPr>
              <a:xfrm>
                <a:off x="6223426" y="4138971"/>
                <a:ext cx="226856" cy="3007"/>
              </a:xfrm>
              <a:custGeom>
                <a:avLst/>
                <a:gdLst/>
                <a:ahLst/>
                <a:cxnLst/>
                <a:rect l="l" t="t" r="r" b="b"/>
                <a:pathLst>
                  <a:path w="6186" h="82" fill="none" extrusionOk="0">
                    <a:moveTo>
                      <a:pt x="0" y="82"/>
                    </a:moveTo>
                    <a:lnTo>
                      <a:pt x="6185" y="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0" name="Google Shape;420;p5"/>
              <p:cNvSpPr/>
              <p:nvPr/>
            </p:nvSpPr>
            <p:spPr>
              <a:xfrm>
                <a:off x="6266370" y="4334807"/>
                <a:ext cx="70998" cy="70008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09" fill="none" extrusionOk="0">
                    <a:moveTo>
                      <a:pt x="1935" y="1881"/>
                    </a:moveTo>
                    <a:cubicBezTo>
                      <a:pt x="873" y="1908"/>
                      <a:pt x="1" y="1063"/>
                      <a:pt x="28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21" name="Google Shape;421;p5"/>
            <p:cNvGrpSpPr/>
            <p:nvPr/>
          </p:nvGrpSpPr>
          <p:grpSpPr>
            <a:xfrm rot="10800000">
              <a:off x="7585583" y="3735560"/>
              <a:ext cx="228873" cy="290850"/>
              <a:chOff x="2079424" y="521748"/>
              <a:chExt cx="228873" cy="290850"/>
            </a:xfrm>
          </p:grpSpPr>
          <p:sp>
            <p:nvSpPr>
              <p:cNvPr id="422" name="Google Shape;422;p5"/>
              <p:cNvSpPr/>
              <p:nvPr/>
            </p:nvSpPr>
            <p:spPr>
              <a:xfrm>
                <a:off x="2079424" y="521748"/>
                <a:ext cx="228873" cy="290850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7931" fill="none" extrusionOk="0">
                    <a:moveTo>
                      <a:pt x="5068" y="1881"/>
                    </a:moveTo>
                    <a:cubicBezTo>
                      <a:pt x="3216" y="1"/>
                      <a:pt x="0" y="1309"/>
                      <a:pt x="0" y="3979"/>
                    </a:cubicBezTo>
                    <a:cubicBezTo>
                      <a:pt x="0" y="6622"/>
                      <a:pt x="3216" y="7930"/>
                      <a:pt x="5068" y="6050"/>
                    </a:cubicBezTo>
                    <a:cubicBezTo>
                      <a:pt x="6240" y="4905"/>
                      <a:pt x="6240" y="3025"/>
                      <a:pt x="5068" y="18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3" name="Google Shape;423;p5"/>
              <p:cNvSpPr/>
              <p:nvPr/>
            </p:nvSpPr>
            <p:spPr>
              <a:xfrm>
                <a:off x="2090389" y="622673"/>
                <a:ext cx="78993" cy="79983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181" fill="none" extrusionOk="0">
                    <a:moveTo>
                      <a:pt x="1" y="2181"/>
                    </a:moveTo>
                    <a:lnTo>
                      <a:pt x="2154" y="1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4" name="Google Shape;424;p5"/>
              <p:cNvSpPr/>
              <p:nvPr/>
            </p:nvSpPr>
            <p:spPr>
              <a:xfrm>
                <a:off x="2192341" y="626670"/>
                <a:ext cx="96962" cy="98979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699" fill="none" extrusionOk="0">
                    <a:moveTo>
                      <a:pt x="2643" y="1"/>
                    </a:moveTo>
                    <a:lnTo>
                      <a:pt x="0" y="2698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25" name="Google Shape;425;p5"/>
            <p:cNvGrpSpPr/>
            <p:nvPr/>
          </p:nvGrpSpPr>
          <p:grpSpPr>
            <a:xfrm rot="10800000">
              <a:off x="7481053" y="2722388"/>
              <a:ext cx="557642" cy="557642"/>
              <a:chOff x="3560335" y="-646412"/>
              <a:chExt cx="557642" cy="557642"/>
            </a:xfrm>
          </p:grpSpPr>
          <p:sp>
            <p:nvSpPr>
              <p:cNvPr id="426" name="Google Shape;426;p5"/>
              <p:cNvSpPr/>
              <p:nvPr/>
            </p:nvSpPr>
            <p:spPr>
              <a:xfrm>
                <a:off x="3560335" y="-646412"/>
                <a:ext cx="557642" cy="557642"/>
              </a:xfrm>
              <a:custGeom>
                <a:avLst/>
                <a:gdLst/>
                <a:ahLst/>
                <a:cxnLst/>
                <a:rect l="l" t="t" r="r" b="b"/>
                <a:pathLst>
                  <a:path w="15206" h="15206" fill="none" extrusionOk="0">
                    <a:moveTo>
                      <a:pt x="15205" y="14933"/>
                    </a:moveTo>
                    <a:lnTo>
                      <a:pt x="1" y="1520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7" name="Google Shape;427;p5"/>
              <p:cNvSpPr/>
              <p:nvPr/>
            </p:nvSpPr>
            <p:spPr>
              <a:xfrm>
                <a:off x="3652275" y="-433560"/>
                <a:ext cx="268846" cy="268846"/>
              </a:xfrm>
              <a:custGeom>
                <a:avLst/>
                <a:gdLst/>
                <a:ahLst/>
                <a:cxnLst/>
                <a:rect l="l" t="t" r="r" b="b"/>
                <a:pathLst>
                  <a:path w="7331" h="7331" fill="none" extrusionOk="0">
                    <a:moveTo>
                      <a:pt x="7330" y="7194"/>
                    </a:moveTo>
                    <a:lnTo>
                      <a:pt x="1" y="733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8" name="Google Shape;428;p5"/>
              <p:cNvSpPr/>
              <p:nvPr/>
            </p:nvSpPr>
            <p:spPr>
              <a:xfrm>
                <a:off x="3563342" y="-524473"/>
                <a:ext cx="44007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8" fill="none" extrusionOk="0">
                    <a:moveTo>
                      <a:pt x="1" y="27"/>
                    </a:moveTo>
                    <a:lnTo>
                      <a:pt x="1199" y="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9" name="Google Shape;429;p5"/>
              <p:cNvSpPr/>
              <p:nvPr/>
            </p:nvSpPr>
            <p:spPr>
              <a:xfrm>
                <a:off x="3563342" y="-462532"/>
                <a:ext cx="44007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8" fill="none" extrusionOk="0">
                    <a:moveTo>
                      <a:pt x="1" y="28"/>
                    </a:moveTo>
                    <a:lnTo>
                      <a:pt x="1199" y="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0" name="Google Shape;430;p5"/>
              <p:cNvSpPr/>
              <p:nvPr/>
            </p:nvSpPr>
            <p:spPr>
              <a:xfrm>
                <a:off x="3563342" y="-400590"/>
                <a:ext cx="44007" cy="1064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9" fill="none" extrusionOk="0">
                    <a:moveTo>
                      <a:pt x="1" y="28"/>
                    </a:moveTo>
                    <a:lnTo>
                      <a:pt x="1199" y="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1" name="Google Shape;431;p5"/>
              <p:cNvSpPr/>
              <p:nvPr/>
            </p:nvSpPr>
            <p:spPr>
              <a:xfrm>
                <a:off x="3563342" y="-338612"/>
                <a:ext cx="44007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8" fill="none" extrusionOk="0">
                    <a:moveTo>
                      <a:pt x="1" y="28"/>
                    </a:moveTo>
                    <a:lnTo>
                      <a:pt x="1199" y="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2" name="Google Shape;432;p5"/>
              <p:cNvSpPr/>
              <p:nvPr/>
            </p:nvSpPr>
            <p:spPr>
              <a:xfrm>
                <a:off x="3563342" y="-276671"/>
                <a:ext cx="44007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8" fill="none" extrusionOk="0">
                    <a:moveTo>
                      <a:pt x="1" y="28"/>
                    </a:moveTo>
                    <a:lnTo>
                      <a:pt x="1199" y="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3" name="Google Shape;433;p5"/>
              <p:cNvSpPr/>
              <p:nvPr/>
            </p:nvSpPr>
            <p:spPr>
              <a:xfrm>
                <a:off x="3563342" y="-214692"/>
                <a:ext cx="44007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8" fill="none" extrusionOk="0">
                    <a:moveTo>
                      <a:pt x="1" y="27"/>
                    </a:moveTo>
                    <a:lnTo>
                      <a:pt x="1199" y="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4" name="Google Shape;434;p5"/>
              <p:cNvSpPr/>
              <p:nvPr/>
            </p:nvSpPr>
            <p:spPr>
              <a:xfrm>
                <a:off x="3563342" y="-152751"/>
                <a:ext cx="44007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8" fill="none" extrusionOk="0">
                    <a:moveTo>
                      <a:pt x="1" y="28"/>
                    </a:moveTo>
                    <a:lnTo>
                      <a:pt x="1199" y="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3395245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FECA2A">
            <a:alpha val="10270"/>
          </a:srgbClr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5702367" y="673100"/>
            <a:ext cx="5530000" cy="11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7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-279400" y="4775777"/>
            <a:ext cx="4955243" cy="2419291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0" name="Google Shape;80;p10"/>
          <p:cNvSpPr/>
          <p:nvPr/>
        </p:nvSpPr>
        <p:spPr>
          <a:xfrm>
            <a:off x="-279399" y="-1211133"/>
            <a:ext cx="6934172" cy="2168313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1" name="Google Shape;81;p10"/>
          <p:cNvSpPr/>
          <p:nvPr/>
        </p:nvSpPr>
        <p:spPr>
          <a:xfrm>
            <a:off x="9438100" y="3060433"/>
            <a:ext cx="4227104" cy="4833984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2" name="Google Shape;82;p10"/>
          <p:cNvGrpSpPr/>
          <p:nvPr/>
        </p:nvGrpSpPr>
        <p:grpSpPr>
          <a:xfrm>
            <a:off x="1453553" y="719985"/>
            <a:ext cx="427271" cy="545673"/>
            <a:chOff x="5905475" y="2032050"/>
            <a:chExt cx="454350" cy="580175"/>
          </a:xfrm>
        </p:grpSpPr>
        <p:sp>
          <p:nvSpPr>
            <p:cNvPr id="83" name="Google Shape;83;p10"/>
            <p:cNvSpPr/>
            <p:nvPr/>
          </p:nvSpPr>
          <p:spPr>
            <a:xfrm>
              <a:off x="6111625" y="2032050"/>
              <a:ext cx="248200" cy="365225"/>
            </a:xfrm>
            <a:custGeom>
              <a:avLst/>
              <a:gdLst/>
              <a:ahLst/>
              <a:cxnLst/>
              <a:rect l="l" t="t" r="r" b="b"/>
              <a:pathLst>
                <a:path w="9928" h="14609" extrusionOk="0">
                  <a:moveTo>
                    <a:pt x="4991" y="3922"/>
                  </a:moveTo>
                  <a:cubicBezTo>
                    <a:pt x="5371" y="4573"/>
                    <a:pt x="5805" y="5196"/>
                    <a:pt x="6266" y="5793"/>
                  </a:cubicBezTo>
                  <a:cubicBezTo>
                    <a:pt x="6835" y="6336"/>
                    <a:pt x="7405" y="6851"/>
                    <a:pt x="8002" y="7312"/>
                  </a:cubicBezTo>
                  <a:cubicBezTo>
                    <a:pt x="6808" y="8234"/>
                    <a:pt x="5805" y="9265"/>
                    <a:pt x="5344" y="10838"/>
                  </a:cubicBezTo>
                  <a:cubicBezTo>
                    <a:pt x="5099" y="10404"/>
                    <a:pt x="4801" y="9970"/>
                    <a:pt x="4476" y="9590"/>
                  </a:cubicBezTo>
                  <a:cubicBezTo>
                    <a:pt x="4150" y="9211"/>
                    <a:pt x="3797" y="8885"/>
                    <a:pt x="3391" y="8587"/>
                  </a:cubicBezTo>
                  <a:cubicBezTo>
                    <a:pt x="3011" y="8289"/>
                    <a:pt x="2550" y="8072"/>
                    <a:pt x="2034" y="7746"/>
                  </a:cubicBezTo>
                  <a:cubicBezTo>
                    <a:pt x="3282" y="6634"/>
                    <a:pt x="4611" y="5685"/>
                    <a:pt x="4991" y="3922"/>
                  </a:cubicBezTo>
                  <a:close/>
                  <a:moveTo>
                    <a:pt x="5296" y="0"/>
                  </a:moveTo>
                  <a:cubicBezTo>
                    <a:pt x="5211" y="0"/>
                    <a:pt x="5124" y="22"/>
                    <a:pt x="5045" y="70"/>
                  </a:cubicBezTo>
                  <a:cubicBezTo>
                    <a:pt x="4638" y="233"/>
                    <a:pt x="4340" y="613"/>
                    <a:pt x="4286" y="1046"/>
                  </a:cubicBezTo>
                  <a:cubicBezTo>
                    <a:pt x="4150" y="1860"/>
                    <a:pt x="3960" y="2674"/>
                    <a:pt x="3825" y="3488"/>
                  </a:cubicBezTo>
                  <a:cubicBezTo>
                    <a:pt x="3689" y="4220"/>
                    <a:pt x="3309" y="4871"/>
                    <a:pt x="2767" y="5359"/>
                  </a:cubicBezTo>
                  <a:cubicBezTo>
                    <a:pt x="2197" y="5875"/>
                    <a:pt x="1600" y="6363"/>
                    <a:pt x="1031" y="6851"/>
                  </a:cubicBezTo>
                  <a:cubicBezTo>
                    <a:pt x="787" y="7041"/>
                    <a:pt x="570" y="7231"/>
                    <a:pt x="353" y="7448"/>
                  </a:cubicBezTo>
                  <a:cubicBezTo>
                    <a:pt x="0" y="7800"/>
                    <a:pt x="109" y="8424"/>
                    <a:pt x="570" y="8614"/>
                  </a:cubicBezTo>
                  <a:cubicBezTo>
                    <a:pt x="895" y="8777"/>
                    <a:pt x="1248" y="8912"/>
                    <a:pt x="1600" y="9021"/>
                  </a:cubicBezTo>
                  <a:cubicBezTo>
                    <a:pt x="2984" y="9536"/>
                    <a:pt x="4069" y="10675"/>
                    <a:pt x="4476" y="12113"/>
                  </a:cubicBezTo>
                  <a:cubicBezTo>
                    <a:pt x="4665" y="12710"/>
                    <a:pt x="4828" y="13306"/>
                    <a:pt x="5018" y="13903"/>
                  </a:cubicBezTo>
                  <a:cubicBezTo>
                    <a:pt x="5127" y="14147"/>
                    <a:pt x="5235" y="14391"/>
                    <a:pt x="5371" y="14608"/>
                  </a:cubicBezTo>
                  <a:cubicBezTo>
                    <a:pt x="5723" y="14283"/>
                    <a:pt x="5967" y="13849"/>
                    <a:pt x="6076" y="13388"/>
                  </a:cubicBezTo>
                  <a:cubicBezTo>
                    <a:pt x="6239" y="12791"/>
                    <a:pt x="6401" y="12221"/>
                    <a:pt x="6510" y="11652"/>
                  </a:cubicBezTo>
                  <a:cubicBezTo>
                    <a:pt x="6808" y="10133"/>
                    <a:pt x="7730" y="9102"/>
                    <a:pt x="8978" y="8289"/>
                  </a:cubicBezTo>
                  <a:cubicBezTo>
                    <a:pt x="9141" y="8153"/>
                    <a:pt x="9331" y="8072"/>
                    <a:pt x="9466" y="7936"/>
                  </a:cubicBezTo>
                  <a:cubicBezTo>
                    <a:pt x="9927" y="7692"/>
                    <a:pt x="9927" y="7068"/>
                    <a:pt x="9521" y="6770"/>
                  </a:cubicBezTo>
                  <a:cubicBezTo>
                    <a:pt x="9358" y="6634"/>
                    <a:pt x="9195" y="6553"/>
                    <a:pt x="9032" y="6417"/>
                  </a:cubicBezTo>
                  <a:cubicBezTo>
                    <a:pt x="8571" y="6092"/>
                    <a:pt x="8110" y="5766"/>
                    <a:pt x="7676" y="5413"/>
                  </a:cubicBezTo>
                  <a:cubicBezTo>
                    <a:pt x="6835" y="4735"/>
                    <a:pt x="6293" y="3759"/>
                    <a:pt x="6130" y="2701"/>
                  </a:cubicBezTo>
                  <a:cubicBezTo>
                    <a:pt x="6049" y="2159"/>
                    <a:pt x="6022" y="1643"/>
                    <a:pt x="5940" y="1101"/>
                  </a:cubicBezTo>
                  <a:cubicBezTo>
                    <a:pt x="5913" y="857"/>
                    <a:pt x="5859" y="585"/>
                    <a:pt x="5778" y="341"/>
                  </a:cubicBezTo>
                  <a:cubicBezTo>
                    <a:pt x="5701" y="130"/>
                    <a:pt x="5502" y="0"/>
                    <a:pt x="5296" y="0"/>
                  </a:cubicBezTo>
                  <a:close/>
                </a:path>
              </a:pathLst>
            </a:custGeom>
            <a:solidFill>
              <a:srgbClr val="1A2646"/>
            </a:solidFill>
            <a:ln w="76200" cap="flat" cmpd="sng">
              <a:solidFill>
                <a:srgbClr val="FFFDF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10"/>
            <p:cNvSpPr/>
            <p:nvPr/>
          </p:nvSpPr>
          <p:spPr>
            <a:xfrm>
              <a:off x="5905475" y="2353850"/>
              <a:ext cx="173625" cy="258375"/>
            </a:xfrm>
            <a:custGeom>
              <a:avLst/>
              <a:gdLst/>
              <a:ahLst/>
              <a:cxnLst/>
              <a:rect l="l" t="t" r="r" b="b"/>
              <a:pathLst>
                <a:path w="6945" h="10335" extrusionOk="0">
                  <a:moveTo>
                    <a:pt x="3472" y="3147"/>
                  </a:moveTo>
                  <a:cubicBezTo>
                    <a:pt x="3933" y="3798"/>
                    <a:pt x="4449" y="4476"/>
                    <a:pt x="4964" y="5154"/>
                  </a:cubicBezTo>
                  <a:cubicBezTo>
                    <a:pt x="4666" y="5425"/>
                    <a:pt x="4313" y="5696"/>
                    <a:pt x="4042" y="5995"/>
                  </a:cubicBezTo>
                  <a:cubicBezTo>
                    <a:pt x="3771" y="6320"/>
                    <a:pt x="3527" y="6700"/>
                    <a:pt x="3201" y="7161"/>
                  </a:cubicBezTo>
                  <a:lnTo>
                    <a:pt x="3201" y="7188"/>
                  </a:lnTo>
                  <a:cubicBezTo>
                    <a:pt x="2957" y="6402"/>
                    <a:pt x="2496" y="5724"/>
                    <a:pt x="1818" y="5262"/>
                  </a:cubicBezTo>
                  <a:lnTo>
                    <a:pt x="3472" y="3147"/>
                  </a:lnTo>
                  <a:close/>
                  <a:moveTo>
                    <a:pt x="3228" y="0"/>
                  </a:moveTo>
                  <a:cubicBezTo>
                    <a:pt x="3065" y="55"/>
                    <a:pt x="2930" y="163"/>
                    <a:pt x="2876" y="326"/>
                  </a:cubicBezTo>
                  <a:cubicBezTo>
                    <a:pt x="2821" y="516"/>
                    <a:pt x="2794" y="706"/>
                    <a:pt x="2794" y="896"/>
                  </a:cubicBezTo>
                  <a:cubicBezTo>
                    <a:pt x="2740" y="2360"/>
                    <a:pt x="2008" y="3472"/>
                    <a:pt x="896" y="4367"/>
                  </a:cubicBezTo>
                  <a:cubicBezTo>
                    <a:pt x="733" y="4530"/>
                    <a:pt x="516" y="4639"/>
                    <a:pt x="353" y="4801"/>
                  </a:cubicBezTo>
                  <a:cubicBezTo>
                    <a:pt x="0" y="5073"/>
                    <a:pt x="28" y="5615"/>
                    <a:pt x="434" y="5832"/>
                  </a:cubicBezTo>
                  <a:cubicBezTo>
                    <a:pt x="597" y="5941"/>
                    <a:pt x="787" y="6022"/>
                    <a:pt x="977" y="6103"/>
                  </a:cubicBezTo>
                  <a:cubicBezTo>
                    <a:pt x="1601" y="6375"/>
                    <a:pt x="2035" y="6944"/>
                    <a:pt x="2143" y="7595"/>
                  </a:cubicBezTo>
                  <a:cubicBezTo>
                    <a:pt x="2197" y="7893"/>
                    <a:pt x="2279" y="8192"/>
                    <a:pt x="2333" y="8490"/>
                  </a:cubicBezTo>
                  <a:cubicBezTo>
                    <a:pt x="2387" y="8897"/>
                    <a:pt x="2442" y="9331"/>
                    <a:pt x="2550" y="9765"/>
                  </a:cubicBezTo>
                  <a:cubicBezTo>
                    <a:pt x="2604" y="9955"/>
                    <a:pt x="2794" y="10091"/>
                    <a:pt x="2984" y="10335"/>
                  </a:cubicBezTo>
                  <a:cubicBezTo>
                    <a:pt x="3228" y="10145"/>
                    <a:pt x="3445" y="10036"/>
                    <a:pt x="3527" y="9819"/>
                  </a:cubicBezTo>
                  <a:cubicBezTo>
                    <a:pt x="3689" y="9412"/>
                    <a:pt x="3771" y="8978"/>
                    <a:pt x="3879" y="8572"/>
                  </a:cubicBezTo>
                  <a:cubicBezTo>
                    <a:pt x="4313" y="7188"/>
                    <a:pt x="4964" y="5995"/>
                    <a:pt x="6510" y="5561"/>
                  </a:cubicBezTo>
                  <a:cubicBezTo>
                    <a:pt x="6917" y="5452"/>
                    <a:pt x="6944" y="4991"/>
                    <a:pt x="6592" y="4720"/>
                  </a:cubicBezTo>
                  <a:cubicBezTo>
                    <a:pt x="6483" y="4639"/>
                    <a:pt x="6375" y="4557"/>
                    <a:pt x="6266" y="4503"/>
                  </a:cubicBezTo>
                  <a:cubicBezTo>
                    <a:pt x="5425" y="4015"/>
                    <a:pt x="4801" y="3228"/>
                    <a:pt x="4476" y="2306"/>
                  </a:cubicBezTo>
                  <a:cubicBezTo>
                    <a:pt x="4286" y="1845"/>
                    <a:pt x="4150" y="1357"/>
                    <a:pt x="3988" y="896"/>
                  </a:cubicBezTo>
                  <a:cubicBezTo>
                    <a:pt x="3906" y="651"/>
                    <a:pt x="3798" y="407"/>
                    <a:pt x="3635" y="190"/>
                  </a:cubicBezTo>
                  <a:cubicBezTo>
                    <a:pt x="3527" y="55"/>
                    <a:pt x="3391" y="0"/>
                    <a:pt x="3228" y="0"/>
                  </a:cubicBezTo>
                  <a:close/>
                </a:path>
              </a:pathLst>
            </a:custGeom>
            <a:solidFill>
              <a:srgbClr val="1A2646"/>
            </a:solidFill>
            <a:ln w="76200" cap="flat" cmpd="sng">
              <a:solidFill>
                <a:srgbClr val="FFFDF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6111625" y="2032050"/>
              <a:ext cx="248200" cy="365225"/>
            </a:xfrm>
            <a:custGeom>
              <a:avLst/>
              <a:gdLst/>
              <a:ahLst/>
              <a:cxnLst/>
              <a:rect l="l" t="t" r="r" b="b"/>
              <a:pathLst>
                <a:path w="9928" h="14609" extrusionOk="0">
                  <a:moveTo>
                    <a:pt x="4991" y="3922"/>
                  </a:moveTo>
                  <a:cubicBezTo>
                    <a:pt x="5371" y="4573"/>
                    <a:pt x="5805" y="5196"/>
                    <a:pt x="6266" y="5793"/>
                  </a:cubicBezTo>
                  <a:cubicBezTo>
                    <a:pt x="6835" y="6336"/>
                    <a:pt x="7405" y="6851"/>
                    <a:pt x="8002" y="7312"/>
                  </a:cubicBezTo>
                  <a:cubicBezTo>
                    <a:pt x="6808" y="8234"/>
                    <a:pt x="5805" y="9265"/>
                    <a:pt x="5344" y="10838"/>
                  </a:cubicBezTo>
                  <a:cubicBezTo>
                    <a:pt x="5099" y="10404"/>
                    <a:pt x="4801" y="9970"/>
                    <a:pt x="4476" y="9590"/>
                  </a:cubicBezTo>
                  <a:cubicBezTo>
                    <a:pt x="4150" y="9211"/>
                    <a:pt x="3797" y="8885"/>
                    <a:pt x="3391" y="8587"/>
                  </a:cubicBezTo>
                  <a:cubicBezTo>
                    <a:pt x="3011" y="8289"/>
                    <a:pt x="2550" y="8072"/>
                    <a:pt x="2034" y="7746"/>
                  </a:cubicBezTo>
                  <a:cubicBezTo>
                    <a:pt x="3282" y="6634"/>
                    <a:pt x="4611" y="5685"/>
                    <a:pt x="4991" y="3922"/>
                  </a:cubicBezTo>
                  <a:close/>
                  <a:moveTo>
                    <a:pt x="5296" y="0"/>
                  </a:moveTo>
                  <a:cubicBezTo>
                    <a:pt x="5211" y="0"/>
                    <a:pt x="5124" y="22"/>
                    <a:pt x="5045" y="70"/>
                  </a:cubicBezTo>
                  <a:cubicBezTo>
                    <a:pt x="4638" y="233"/>
                    <a:pt x="4340" y="613"/>
                    <a:pt x="4286" y="1046"/>
                  </a:cubicBezTo>
                  <a:cubicBezTo>
                    <a:pt x="4150" y="1860"/>
                    <a:pt x="3960" y="2674"/>
                    <a:pt x="3825" y="3488"/>
                  </a:cubicBezTo>
                  <a:cubicBezTo>
                    <a:pt x="3689" y="4220"/>
                    <a:pt x="3309" y="4871"/>
                    <a:pt x="2767" y="5359"/>
                  </a:cubicBezTo>
                  <a:cubicBezTo>
                    <a:pt x="2197" y="5875"/>
                    <a:pt x="1600" y="6363"/>
                    <a:pt x="1031" y="6851"/>
                  </a:cubicBezTo>
                  <a:cubicBezTo>
                    <a:pt x="787" y="7041"/>
                    <a:pt x="570" y="7231"/>
                    <a:pt x="353" y="7448"/>
                  </a:cubicBezTo>
                  <a:cubicBezTo>
                    <a:pt x="0" y="7800"/>
                    <a:pt x="109" y="8424"/>
                    <a:pt x="570" y="8614"/>
                  </a:cubicBezTo>
                  <a:cubicBezTo>
                    <a:pt x="895" y="8777"/>
                    <a:pt x="1248" y="8912"/>
                    <a:pt x="1600" y="9021"/>
                  </a:cubicBezTo>
                  <a:cubicBezTo>
                    <a:pt x="2984" y="9536"/>
                    <a:pt x="4069" y="10675"/>
                    <a:pt x="4476" y="12113"/>
                  </a:cubicBezTo>
                  <a:cubicBezTo>
                    <a:pt x="4665" y="12710"/>
                    <a:pt x="4828" y="13306"/>
                    <a:pt x="5018" y="13903"/>
                  </a:cubicBezTo>
                  <a:cubicBezTo>
                    <a:pt x="5127" y="14147"/>
                    <a:pt x="5235" y="14391"/>
                    <a:pt x="5371" y="14608"/>
                  </a:cubicBezTo>
                  <a:cubicBezTo>
                    <a:pt x="5723" y="14283"/>
                    <a:pt x="5967" y="13849"/>
                    <a:pt x="6076" y="13388"/>
                  </a:cubicBezTo>
                  <a:cubicBezTo>
                    <a:pt x="6239" y="12791"/>
                    <a:pt x="6401" y="12221"/>
                    <a:pt x="6510" y="11652"/>
                  </a:cubicBezTo>
                  <a:cubicBezTo>
                    <a:pt x="6808" y="10133"/>
                    <a:pt x="7730" y="9102"/>
                    <a:pt x="8978" y="8289"/>
                  </a:cubicBezTo>
                  <a:cubicBezTo>
                    <a:pt x="9141" y="8153"/>
                    <a:pt x="9331" y="8072"/>
                    <a:pt x="9466" y="7936"/>
                  </a:cubicBezTo>
                  <a:cubicBezTo>
                    <a:pt x="9927" y="7692"/>
                    <a:pt x="9927" y="7068"/>
                    <a:pt x="9521" y="6770"/>
                  </a:cubicBezTo>
                  <a:cubicBezTo>
                    <a:pt x="9358" y="6634"/>
                    <a:pt x="9195" y="6553"/>
                    <a:pt x="9032" y="6417"/>
                  </a:cubicBezTo>
                  <a:cubicBezTo>
                    <a:pt x="8571" y="6092"/>
                    <a:pt x="8110" y="5766"/>
                    <a:pt x="7676" y="5413"/>
                  </a:cubicBezTo>
                  <a:cubicBezTo>
                    <a:pt x="6835" y="4735"/>
                    <a:pt x="6293" y="3759"/>
                    <a:pt x="6130" y="2701"/>
                  </a:cubicBezTo>
                  <a:cubicBezTo>
                    <a:pt x="6049" y="2159"/>
                    <a:pt x="6022" y="1643"/>
                    <a:pt x="5940" y="1101"/>
                  </a:cubicBezTo>
                  <a:cubicBezTo>
                    <a:pt x="5913" y="857"/>
                    <a:pt x="5859" y="585"/>
                    <a:pt x="5778" y="341"/>
                  </a:cubicBezTo>
                  <a:cubicBezTo>
                    <a:pt x="5701" y="130"/>
                    <a:pt x="5502" y="0"/>
                    <a:pt x="5296" y="0"/>
                  </a:cubicBezTo>
                  <a:close/>
                </a:path>
              </a:pathLst>
            </a:custGeom>
            <a:solidFill>
              <a:srgbClr val="1A2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6162475" y="2130075"/>
              <a:ext cx="149200" cy="172950"/>
            </a:xfrm>
            <a:custGeom>
              <a:avLst/>
              <a:gdLst/>
              <a:ahLst/>
              <a:cxnLst/>
              <a:rect l="l" t="t" r="r" b="b"/>
              <a:pathLst>
                <a:path w="5968" h="6918" extrusionOk="0">
                  <a:moveTo>
                    <a:pt x="2957" y="1"/>
                  </a:moveTo>
                  <a:cubicBezTo>
                    <a:pt x="2577" y="1764"/>
                    <a:pt x="1248" y="2713"/>
                    <a:pt x="0" y="3825"/>
                  </a:cubicBezTo>
                  <a:cubicBezTo>
                    <a:pt x="516" y="4151"/>
                    <a:pt x="977" y="4368"/>
                    <a:pt x="1357" y="4666"/>
                  </a:cubicBezTo>
                  <a:cubicBezTo>
                    <a:pt x="1763" y="4964"/>
                    <a:pt x="2116" y="5290"/>
                    <a:pt x="2442" y="5642"/>
                  </a:cubicBezTo>
                  <a:cubicBezTo>
                    <a:pt x="2767" y="6049"/>
                    <a:pt x="3065" y="6483"/>
                    <a:pt x="3310" y="6917"/>
                  </a:cubicBezTo>
                  <a:cubicBezTo>
                    <a:pt x="3771" y="5344"/>
                    <a:pt x="4774" y="4313"/>
                    <a:pt x="5968" y="3391"/>
                  </a:cubicBezTo>
                  <a:cubicBezTo>
                    <a:pt x="5371" y="2930"/>
                    <a:pt x="4801" y="2415"/>
                    <a:pt x="4232" y="1872"/>
                  </a:cubicBezTo>
                  <a:cubicBezTo>
                    <a:pt x="3771" y="1275"/>
                    <a:pt x="3337" y="652"/>
                    <a:pt x="2957" y="1"/>
                  </a:cubicBezTo>
                  <a:close/>
                </a:path>
              </a:pathLst>
            </a:custGeom>
            <a:solidFill>
              <a:srgbClr val="FEC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5905475" y="2353850"/>
              <a:ext cx="173625" cy="258375"/>
            </a:xfrm>
            <a:custGeom>
              <a:avLst/>
              <a:gdLst/>
              <a:ahLst/>
              <a:cxnLst/>
              <a:rect l="l" t="t" r="r" b="b"/>
              <a:pathLst>
                <a:path w="6945" h="10335" extrusionOk="0">
                  <a:moveTo>
                    <a:pt x="3472" y="3147"/>
                  </a:moveTo>
                  <a:cubicBezTo>
                    <a:pt x="3933" y="3798"/>
                    <a:pt x="4449" y="4476"/>
                    <a:pt x="4964" y="5154"/>
                  </a:cubicBezTo>
                  <a:cubicBezTo>
                    <a:pt x="4666" y="5425"/>
                    <a:pt x="4313" y="5696"/>
                    <a:pt x="4042" y="5995"/>
                  </a:cubicBezTo>
                  <a:cubicBezTo>
                    <a:pt x="3771" y="6320"/>
                    <a:pt x="3527" y="6700"/>
                    <a:pt x="3201" y="7161"/>
                  </a:cubicBezTo>
                  <a:lnTo>
                    <a:pt x="3201" y="7188"/>
                  </a:lnTo>
                  <a:cubicBezTo>
                    <a:pt x="2957" y="6402"/>
                    <a:pt x="2496" y="5724"/>
                    <a:pt x="1818" y="5262"/>
                  </a:cubicBezTo>
                  <a:lnTo>
                    <a:pt x="3472" y="3147"/>
                  </a:lnTo>
                  <a:close/>
                  <a:moveTo>
                    <a:pt x="3228" y="0"/>
                  </a:moveTo>
                  <a:cubicBezTo>
                    <a:pt x="3065" y="55"/>
                    <a:pt x="2930" y="163"/>
                    <a:pt x="2876" y="326"/>
                  </a:cubicBezTo>
                  <a:cubicBezTo>
                    <a:pt x="2821" y="516"/>
                    <a:pt x="2794" y="706"/>
                    <a:pt x="2794" y="896"/>
                  </a:cubicBezTo>
                  <a:cubicBezTo>
                    <a:pt x="2740" y="2360"/>
                    <a:pt x="2008" y="3472"/>
                    <a:pt x="896" y="4367"/>
                  </a:cubicBezTo>
                  <a:cubicBezTo>
                    <a:pt x="733" y="4530"/>
                    <a:pt x="516" y="4639"/>
                    <a:pt x="353" y="4801"/>
                  </a:cubicBezTo>
                  <a:cubicBezTo>
                    <a:pt x="0" y="5073"/>
                    <a:pt x="28" y="5615"/>
                    <a:pt x="434" y="5832"/>
                  </a:cubicBezTo>
                  <a:cubicBezTo>
                    <a:pt x="597" y="5941"/>
                    <a:pt x="787" y="6022"/>
                    <a:pt x="977" y="6103"/>
                  </a:cubicBezTo>
                  <a:cubicBezTo>
                    <a:pt x="1601" y="6375"/>
                    <a:pt x="2035" y="6944"/>
                    <a:pt x="2143" y="7595"/>
                  </a:cubicBezTo>
                  <a:cubicBezTo>
                    <a:pt x="2197" y="7893"/>
                    <a:pt x="2279" y="8192"/>
                    <a:pt x="2333" y="8490"/>
                  </a:cubicBezTo>
                  <a:cubicBezTo>
                    <a:pt x="2387" y="8897"/>
                    <a:pt x="2442" y="9331"/>
                    <a:pt x="2550" y="9765"/>
                  </a:cubicBezTo>
                  <a:cubicBezTo>
                    <a:pt x="2604" y="9955"/>
                    <a:pt x="2794" y="10091"/>
                    <a:pt x="2984" y="10335"/>
                  </a:cubicBezTo>
                  <a:cubicBezTo>
                    <a:pt x="3228" y="10145"/>
                    <a:pt x="3445" y="10036"/>
                    <a:pt x="3527" y="9819"/>
                  </a:cubicBezTo>
                  <a:cubicBezTo>
                    <a:pt x="3689" y="9412"/>
                    <a:pt x="3771" y="8978"/>
                    <a:pt x="3879" y="8572"/>
                  </a:cubicBezTo>
                  <a:cubicBezTo>
                    <a:pt x="4313" y="7188"/>
                    <a:pt x="4964" y="5995"/>
                    <a:pt x="6510" y="5561"/>
                  </a:cubicBezTo>
                  <a:cubicBezTo>
                    <a:pt x="6917" y="5452"/>
                    <a:pt x="6944" y="4991"/>
                    <a:pt x="6592" y="4720"/>
                  </a:cubicBezTo>
                  <a:cubicBezTo>
                    <a:pt x="6483" y="4639"/>
                    <a:pt x="6375" y="4557"/>
                    <a:pt x="6266" y="4503"/>
                  </a:cubicBezTo>
                  <a:cubicBezTo>
                    <a:pt x="5425" y="4015"/>
                    <a:pt x="4801" y="3228"/>
                    <a:pt x="4476" y="2306"/>
                  </a:cubicBezTo>
                  <a:cubicBezTo>
                    <a:pt x="4286" y="1845"/>
                    <a:pt x="4150" y="1357"/>
                    <a:pt x="3988" y="896"/>
                  </a:cubicBezTo>
                  <a:cubicBezTo>
                    <a:pt x="3906" y="651"/>
                    <a:pt x="3798" y="407"/>
                    <a:pt x="3635" y="190"/>
                  </a:cubicBezTo>
                  <a:cubicBezTo>
                    <a:pt x="3527" y="55"/>
                    <a:pt x="3391" y="0"/>
                    <a:pt x="3228" y="0"/>
                  </a:cubicBezTo>
                  <a:close/>
                </a:path>
              </a:pathLst>
            </a:custGeom>
            <a:solidFill>
              <a:srgbClr val="1A2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5950900" y="2433175"/>
              <a:ext cx="78700" cy="100400"/>
            </a:xfrm>
            <a:custGeom>
              <a:avLst/>
              <a:gdLst/>
              <a:ahLst/>
              <a:cxnLst/>
              <a:rect l="l" t="t" r="r" b="b"/>
              <a:pathLst>
                <a:path w="3148" h="4016" extrusionOk="0">
                  <a:moveTo>
                    <a:pt x="1655" y="1"/>
                  </a:moveTo>
                  <a:lnTo>
                    <a:pt x="1" y="2089"/>
                  </a:lnTo>
                  <a:cubicBezTo>
                    <a:pt x="679" y="2551"/>
                    <a:pt x="1140" y="3229"/>
                    <a:pt x="1384" y="4015"/>
                  </a:cubicBezTo>
                  <a:cubicBezTo>
                    <a:pt x="1710" y="3527"/>
                    <a:pt x="1954" y="3174"/>
                    <a:pt x="2225" y="2849"/>
                  </a:cubicBezTo>
                  <a:cubicBezTo>
                    <a:pt x="2496" y="2523"/>
                    <a:pt x="2849" y="2279"/>
                    <a:pt x="3147" y="1981"/>
                  </a:cubicBezTo>
                  <a:cubicBezTo>
                    <a:pt x="2632" y="1303"/>
                    <a:pt x="2116" y="625"/>
                    <a:pt x="1655" y="1"/>
                  </a:cubicBezTo>
                  <a:close/>
                </a:path>
              </a:pathLst>
            </a:custGeom>
            <a:solidFill>
              <a:srgbClr val="FEC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" name="Google Shape;89;p10"/>
          <p:cNvGrpSpPr/>
          <p:nvPr/>
        </p:nvGrpSpPr>
        <p:grpSpPr>
          <a:xfrm>
            <a:off x="797128" y="1870225"/>
            <a:ext cx="325739" cy="408075"/>
            <a:chOff x="7249250" y="2312150"/>
            <a:chExt cx="433317" cy="542846"/>
          </a:xfrm>
        </p:grpSpPr>
        <p:sp>
          <p:nvSpPr>
            <p:cNvPr id="90" name="Google Shape;90;p10"/>
            <p:cNvSpPr/>
            <p:nvPr/>
          </p:nvSpPr>
          <p:spPr>
            <a:xfrm>
              <a:off x="7249250" y="2312150"/>
              <a:ext cx="433317" cy="542846"/>
            </a:xfrm>
            <a:custGeom>
              <a:avLst/>
              <a:gdLst/>
              <a:ahLst/>
              <a:cxnLst/>
              <a:rect l="l" t="t" r="r" b="b"/>
              <a:pathLst>
                <a:path w="9847" h="12336" extrusionOk="0">
                  <a:moveTo>
                    <a:pt x="5127" y="3809"/>
                  </a:moveTo>
                  <a:cubicBezTo>
                    <a:pt x="5886" y="4894"/>
                    <a:pt x="6836" y="5816"/>
                    <a:pt x="7921" y="6576"/>
                  </a:cubicBezTo>
                  <a:cubicBezTo>
                    <a:pt x="7514" y="6928"/>
                    <a:pt x="7026" y="7064"/>
                    <a:pt x="6673" y="7362"/>
                  </a:cubicBezTo>
                  <a:cubicBezTo>
                    <a:pt x="6266" y="7661"/>
                    <a:pt x="5886" y="7986"/>
                    <a:pt x="5534" y="8339"/>
                  </a:cubicBezTo>
                  <a:cubicBezTo>
                    <a:pt x="5208" y="8718"/>
                    <a:pt x="4883" y="9125"/>
                    <a:pt x="4584" y="9559"/>
                  </a:cubicBezTo>
                  <a:cubicBezTo>
                    <a:pt x="4177" y="8366"/>
                    <a:pt x="3391" y="7335"/>
                    <a:pt x="2333" y="6603"/>
                  </a:cubicBezTo>
                  <a:cubicBezTo>
                    <a:pt x="2876" y="6196"/>
                    <a:pt x="3418" y="5789"/>
                    <a:pt x="3906" y="5328"/>
                  </a:cubicBezTo>
                  <a:cubicBezTo>
                    <a:pt x="4340" y="4840"/>
                    <a:pt x="4747" y="4352"/>
                    <a:pt x="5127" y="3809"/>
                  </a:cubicBezTo>
                  <a:close/>
                  <a:moveTo>
                    <a:pt x="4961" y="1"/>
                  </a:moveTo>
                  <a:cubicBezTo>
                    <a:pt x="4799" y="1"/>
                    <a:pt x="4634" y="98"/>
                    <a:pt x="4557" y="283"/>
                  </a:cubicBezTo>
                  <a:cubicBezTo>
                    <a:pt x="4449" y="554"/>
                    <a:pt x="4394" y="825"/>
                    <a:pt x="4394" y="1124"/>
                  </a:cubicBezTo>
                  <a:cubicBezTo>
                    <a:pt x="4259" y="3185"/>
                    <a:pt x="3337" y="4704"/>
                    <a:pt x="1329" y="5491"/>
                  </a:cubicBezTo>
                  <a:cubicBezTo>
                    <a:pt x="1058" y="5572"/>
                    <a:pt x="787" y="5708"/>
                    <a:pt x="516" y="5843"/>
                  </a:cubicBezTo>
                  <a:cubicBezTo>
                    <a:pt x="0" y="6087"/>
                    <a:pt x="0" y="6820"/>
                    <a:pt x="489" y="7064"/>
                  </a:cubicBezTo>
                  <a:cubicBezTo>
                    <a:pt x="597" y="7145"/>
                    <a:pt x="706" y="7227"/>
                    <a:pt x="841" y="7281"/>
                  </a:cubicBezTo>
                  <a:cubicBezTo>
                    <a:pt x="2442" y="8013"/>
                    <a:pt x="3337" y="9288"/>
                    <a:pt x="3662" y="10997"/>
                  </a:cubicBezTo>
                  <a:cubicBezTo>
                    <a:pt x="3689" y="11322"/>
                    <a:pt x="3771" y="11648"/>
                    <a:pt x="3906" y="11946"/>
                  </a:cubicBezTo>
                  <a:cubicBezTo>
                    <a:pt x="3988" y="12136"/>
                    <a:pt x="4205" y="12245"/>
                    <a:pt x="4313" y="12326"/>
                  </a:cubicBezTo>
                  <a:cubicBezTo>
                    <a:pt x="4347" y="12332"/>
                    <a:pt x="4382" y="12335"/>
                    <a:pt x="4416" y="12335"/>
                  </a:cubicBezTo>
                  <a:cubicBezTo>
                    <a:pt x="4677" y="12335"/>
                    <a:pt x="4922" y="12156"/>
                    <a:pt x="5018" y="11892"/>
                  </a:cubicBezTo>
                  <a:cubicBezTo>
                    <a:pt x="5235" y="11458"/>
                    <a:pt x="5425" y="10997"/>
                    <a:pt x="5615" y="10536"/>
                  </a:cubicBezTo>
                  <a:cubicBezTo>
                    <a:pt x="6130" y="9180"/>
                    <a:pt x="7242" y="8122"/>
                    <a:pt x="8626" y="7688"/>
                  </a:cubicBezTo>
                  <a:cubicBezTo>
                    <a:pt x="8870" y="7606"/>
                    <a:pt x="9114" y="7525"/>
                    <a:pt x="9358" y="7389"/>
                  </a:cubicBezTo>
                  <a:cubicBezTo>
                    <a:pt x="9711" y="7227"/>
                    <a:pt x="9846" y="6793"/>
                    <a:pt x="9629" y="6467"/>
                  </a:cubicBezTo>
                  <a:cubicBezTo>
                    <a:pt x="9467" y="6223"/>
                    <a:pt x="9250" y="6006"/>
                    <a:pt x="9006" y="5816"/>
                  </a:cubicBezTo>
                  <a:cubicBezTo>
                    <a:pt x="8436" y="5328"/>
                    <a:pt x="7812" y="4894"/>
                    <a:pt x="7242" y="4379"/>
                  </a:cubicBezTo>
                  <a:cubicBezTo>
                    <a:pt x="6293" y="3565"/>
                    <a:pt x="5751" y="2371"/>
                    <a:pt x="5724" y="1124"/>
                  </a:cubicBezTo>
                  <a:cubicBezTo>
                    <a:pt x="5724" y="771"/>
                    <a:pt x="5588" y="419"/>
                    <a:pt x="5290" y="174"/>
                  </a:cubicBezTo>
                  <a:cubicBezTo>
                    <a:pt x="5208" y="57"/>
                    <a:pt x="5085" y="1"/>
                    <a:pt x="4961" y="1"/>
                  </a:cubicBezTo>
                  <a:close/>
                </a:path>
              </a:pathLst>
            </a:custGeom>
            <a:solidFill>
              <a:srgbClr val="1A2646"/>
            </a:solidFill>
            <a:ln w="76200" cap="flat" cmpd="sng">
              <a:solidFill>
                <a:srgbClr val="FFFDF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" name="Google Shape;91;p10"/>
            <p:cNvSpPr/>
            <p:nvPr/>
          </p:nvSpPr>
          <p:spPr>
            <a:xfrm>
              <a:off x="7249250" y="2312150"/>
              <a:ext cx="433317" cy="542846"/>
            </a:xfrm>
            <a:custGeom>
              <a:avLst/>
              <a:gdLst/>
              <a:ahLst/>
              <a:cxnLst/>
              <a:rect l="l" t="t" r="r" b="b"/>
              <a:pathLst>
                <a:path w="9847" h="12336" extrusionOk="0">
                  <a:moveTo>
                    <a:pt x="5127" y="3809"/>
                  </a:moveTo>
                  <a:cubicBezTo>
                    <a:pt x="5886" y="4894"/>
                    <a:pt x="6836" y="5816"/>
                    <a:pt x="7921" y="6576"/>
                  </a:cubicBezTo>
                  <a:cubicBezTo>
                    <a:pt x="7514" y="6928"/>
                    <a:pt x="7026" y="7064"/>
                    <a:pt x="6673" y="7362"/>
                  </a:cubicBezTo>
                  <a:cubicBezTo>
                    <a:pt x="6266" y="7661"/>
                    <a:pt x="5886" y="7986"/>
                    <a:pt x="5534" y="8339"/>
                  </a:cubicBezTo>
                  <a:cubicBezTo>
                    <a:pt x="5208" y="8718"/>
                    <a:pt x="4883" y="9125"/>
                    <a:pt x="4584" y="9559"/>
                  </a:cubicBezTo>
                  <a:cubicBezTo>
                    <a:pt x="4177" y="8366"/>
                    <a:pt x="3391" y="7335"/>
                    <a:pt x="2333" y="6603"/>
                  </a:cubicBezTo>
                  <a:cubicBezTo>
                    <a:pt x="2876" y="6196"/>
                    <a:pt x="3418" y="5789"/>
                    <a:pt x="3906" y="5328"/>
                  </a:cubicBezTo>
                  <a:cubicBezTo>
                    <a:pt x="4340" y="4840"/>
                    <a:pt x="4747" y="4352"/>
                    <a:pt x="5127" y="3809"/>
                  </a:cubicBezTo>
                  <a:close/>
                  <a:moveTo>
                    <a:pt x="4961" y="1"/>
                  </a:moveTo>
                  <a:cubicBezTo>
                    <a:pt x="4799" y="1"/>
                    <a:pt x="4634" y="98"/>
                    <a:pt x="4557" y="283"/>
                  </a:cubicBezTo>
                  <a:cubicBezTo>
                    <a:pt x="4449" y="554"/>
                    <a:pt x="4394" y="825"/>
                    <a:pt x="4394" y="1124"/>
                  </a:cubicBezTo>
                  <a:cubicBezTo>
                    <a:pt x="4259" y="3185"/>
                    <a:pt x="3337" y="4704"/>
                    <a:pt x="1329" y="5491"/>
                  </a:cubicBezTo>
                  <a:cubicBezTo>
                    <a:pt x="1058" y="5572"/>
                    <a:pt x="787" y="5708"/>
                    <a:pt x="516" y="5843"/>
                  </a:cubicBezTo>
                  <a:cubicBezTo>
                    <a:pt x="0" y="6087"/>
                    <a:pt x="0" y="6820"/>
                    <a:pt x="489" y="7064"/>
                  </a:cubicBezTo>
                  <a:cubicBezTo>
                    <a:pt x="597" y="7145"/>
                    <a:pt x="706" y="7227"/>
                    <a:pt x="841" y="7281"/>
                  </a:cubicBezTo>
                  <a:cubicBezTo>
                    <a:pt x="2442" y="8013"/>
                    <a:pt x="3337" y="9288"/>
                    <a:pt x="3662" y="10997"/>
                  </a:cubicBezTo>
                  <a:cubicBezTo>
                    <a:pt x="3689" y="11322"/>
                    <a:pt x="3771" y="11648"/>
                    <a:pt x="3906" y="11946"/>
                  </a:cubicBezTo>
                  <a:cubicBezTo>
                    <a:pt x="3988" y="12136"/>
                    <a:pt x="4205" y="12245"/>
                    <a:pt x="4313" y="12326"/>
                  </a:cubicBezTo>
                  <a:cubicBezTo>
                    <a:pt x="4347" y="12332"/>
                    <a:pt x="4382" y="12335"/>
                    <a:pt x="4416" y="12335"/>
                  </a:cubicBezTo>
                  <a:cubicBezTo>
                    <a:pt x="4677" y="12335"/>
                    <a:pt x="4922" y="12156"/>
                    <a:pt x="5018" y="11892"/>
                  </a:cubicBezTo>
                  <a:cubicBezTo>
                    <a:pt x="5235" y="11458"/>
                    <a:pt x="5425" y="10997"/>
                    <a:pt x="5615" y="10536"/>
                  </a:cubicBezTo>
                  <a:cubicBezTo>
                    <a:pt x="6130" y="9180"/>
                    <a:pt x="7242" y="8122"/>
                    <a:pt x="8626" y="7688"/>
                  </a:cubicBezTo>
                  <a:cubicBezTo>
                    <a:pt x="8870" y="7606"/>
                    <a:pt x="9114" y="7525"/>
                    <a:pt x="9358" y="7389"/>
                  </a:cubicBezTo>
                  <a:cubicBezTo>
                    <a:pt x="9711" y="7227"/>
                    <a:pt x="9846" y="6793"/>
                    <a:pt x="9629" y="6467"/>
                  </a:cubicBezTo>
                  <a:cubicBezTo>
                    <a:pt x="9467" y="6223"/>
                    <a:pt x="9250" y="6006"/>
                    <a:pt x="9006" y="5816"/>
                  </a:cubicBezTo>
                  <a:cubicBezTo>
                    <a:pt x="8436" y="5328"/>
                    <a:pt x="7812" y="4894"/>
                    <a:pt x="7242" y="4379"/>
                  </a:cubicBezTo>
                  <a:cubicBezTo>
                    <a:pt x="6293" y="3565"/>
                    <a:pt x="5751" y="2371"/>
                    <a:pt x="5724" y="1124"/>
                  </a:cubicBezTo>
                  <a:cubicBezTo>
                    <a:pt x="5724" y="771"/>
                    <a:pt x="5588" y="419"/>
                    <a:pt x="5290" y="174"/>
                  </a:cubicBezTo>
                  <a:cubicBezTo>
                    <a:pt x="5208" y="57"/>
                    <a:pt x="5085" y="1"/>
                    <a:pt x="4961" y="1"/>
                  </a:cubicBezTo>
                  <a:close/>
                </a:path>
              </a:pathLst>
            </a:custGeom>
            <a:solidFill>
              <a:srgbClr val="1A2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" name="Google Shape;92;p10"/>
            <p:cNvSpPr/>
            <p:nvPr/>
          </p:nvSpPr>
          <p:spPr>
            <a:xfrm>
              <a:off x="7351916" y="2479768"/>
              <a:ext cx="245900" cy="253073"/>
            </a:xfrm>
            <a:custGeom>
              <a:avLst/>
              <a:gdLst/>
              <a:ahLst/>
              <a:cxnLst/>
              <a:rect l="l" t="t" r="r" b="b"/>
              <a:pathLst>
                <a:path w="5588" h="5751" extrusionOk="0">
                  <a:moveTo>
                    <a:pt x="2794" y="0"/>
                  </a:moveTo>
                  <a:cubicBezTo>
                    <a:pt x="2414" y="543"/>
                    <a:pt x="2007" y="1031"/>
                    <a:pt x="1573" y="1519"/>
                  </a:cubicBezTo>
                  <a:cubicBezTo>
                    <a:pt x="1085" y="1980"/>
                    <a:pt x="543" y="2387"/>
                    <a:pt x="0" y="2794"/>
                  </a:cubicBezTo>
                  <a:cubicBezTo>
                    <a:pt x="1058" y="3526"/>
                    <a:pt x="1844" y="4557"/>
                    <a:pt x="2251" y="5750"/>
                  </a:cubicBezTo>
                  <a:cubicBezTo>
                    <a:pt x="2550" y="5316"/>
                    <a:pt x="2875" y="4909"/>
                    <a:pt x="3201" y="4530"/>
                  </a:cubicBezTo>
                  <a:cubicBezTo>
                    <a:pt x="3553" y="4177"/>
                    <a:pt x="3933" y="3852"/>
                    <a:pt x="4340" y="3553"/>
                  </a:cubicBezTo>
                  <a:cubicBezTo>
                    <a:pt x="4693" y="3255"/>
                    <a:pt x="5181" y="3119"/>
                    <a:pt x="5588" y="2767"/>
                  </a:cubicBezTo>
                  <a:cubicBezTo>
                    <a:pt x="4503" y="2007"/>
                    <a:pt x="3553" y="1085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" name="Google Shape;93;p10"/>
          <p:cNvGrpSpPr/>
          <p:nvPr/>
        </p:nvGrpSpPr>
        <p:grpSpPr>
          <a:xfrm rot="195562">
            <a:off x="384311" y="5279089"/>
            <a:ext cx="1458763" cy="1371608"/>
            <a:chOff x="5047850" y="2794950"/>
            <a:chExt cx="1095150" cy="1047150"/>
          </a:xfrm>
        </p:grpSpPr>
        <p:sp>
          <p:nvSpPr>
            <p:cNvPr id="94" name="Google Shape;94;p10"/>
            <p:cNvSpPr/>
            <p:nvPr/>
          </p:nvSpPr>
          <p:spPr>
            <a:xfrm>
              <a:off x="5047850" y="2794950"/>
              <a:ext cx="1095150" cy="1047150"/>
            </a:xfrm>
            <a:custGeom>
              <a:avLst/>
              <a:gdLst/>
              <a:ahLst/>
              <a:cxnLst/>
              <a:rect l="l" t="t" r="r" b="b"/>
              <a:pathLst>
                <a:path w="43806" h="41886" extrusionOk="0">
                  <a:moveTo>
                    <a:pt x="11284" y="6001"/>
                  </a:moveTo>
                  <a:cubicBezTo>
                    <a:pt x="11501" y="6489"/>
                    <a:pt x="11664" y="6869"/>
                    <a:pt x="11827" y="7276"/>
                  </a:cubicBezTo>
                  <a:cubicBezTo>
                    <a:pt x="11935" y="7493"/>
                    <a:pt x="11935" y="7737"/>
                    <a:pt x="11745" y="7927"/>
                  </a:cubicBezTo>
                  <a:cubicBezTo>
                    <a:pt x="11176" y="8496"/>
                    <a:pt x="10606" y="9039"/>
                    <a:pt x="10009" y="9636"/>
                  </a:cubicBezTo>
                  <a:cubicBezTo>
                    <a:pt x="9602" y="9283"/>
                    <a:pt x="9196" y="8985"/>
                    <a:pt x="8762" y="8632"/>
                  </a:cubicBezTo>
                  <a:cubicBezTo>
                    <a:pt x="9602" y="7764"/>
                    <a:pt x="10389" y="6923"/>
                    <a:pt x="11284" y="6001"/>
                  </a:cubicBezTo>
                  <a:close/>
                  <a:moveTo>
                    <a:pt x="8138" y="9229"/>
                  </a:moveTo>
                  <a:cubicBezTo>
                    <a:pt x="8545" y="9608"/>
                    <a:pt x="8924" y="9961"/>
                    <a:pt x="9331" y="10341"/>
                  </a:cubicBezTo>
                  <a:cubicBezTo>
                    <a:pt x="8707" y="10992"/>
                    <a:pt x="8084" y="11588"/>
                    <a:pt x="7460" y="12239"/>
                  </a:cubicBezTo>
                  <a:cubicBezTo>
                    <a:pt x="6782" y="11995"/>
                    <a:pt x="6510" y="11805"/>
                    <a:pt x="6049" y="11399"/>
                  </a:cubicBezTo>
                  <a:cubicBezTo>
                    <a:pt x="6727" y="10666"/>
                    <a:pt x="7460" y="9988"/>
                    <a:pt x="8138" y="9229"/>
                  </a:cubicBezTo>
                  <a:close/>
                  <a:moveTo>
                    <a:pt x="8984" y="881"/>
                  </a:moveTo>
                  <a:cubicBezTo>
                    <a:pt x="9035" y="881"/>
                    <a:pt x="9087" y="888"/>
                    <a:pt x="9141" y="902"/>
                  </a:cubicBezTo>
                  <a:cubicBezTo>
                    <a:pt x="9304" y="956"/>
                    <a:pt x="9494" y="1010"/>
                    <a:pt x="9657" y="1092"/>
                  </a:cubicBezTo>
                  <a:cubicBezTo>
                    <a:pt x="10687" y="1607"/>
                    <a:pt x="11637" y="2231"/>
                    <a:pt x="12505" y="2963"/>
                  </a:cubicBezTo>
                  <a:cubicBezTo>
                    <a:pt x="12993" y="3370"/>
                    <a:pt x="13346" y="3885"/>
                    <a:pt x="13644" y="4428"/>
                  </a:cubicBezTo>
                  <a:cubicBezTo>
                    <a:pt x="14241" y="5513"/>
                    <a:pt x="14566" y="6679"/>
                    <a:pt x="14729" y="7927"/>
                  </a:cubicBezTo>
                  <a:cubicBezTo>
                    <a:pt x="14865" y="9066"/>
                    <a:pt x="14919" y="10205"/>
                    <a:pt x="14729" y="11317"/>
                  </a:cubicBezTo>
                  <a:cubicBezTo>
                    <a:pt x="14675" y="11561"/>
                    <a:pt x="14620" y="11778"/>
                    <a:pt x="14566" y="11995"/>
                  </a:cubicBezTo>
                  <a:cubicBezTo>
                    <a:pt x="14051" y="12131"/>
                    <a:pt x="13590" y="12348"/>
                    <a:pt x="13047" y="12402"/>
                  </a:cubicBezTo>
                  <a:cubicBezTo>
                    <a:pt x="13074" y="12050"/>
                    <a:pt x="13101" y="11751"/>
                    <a:pt x="13129" y="11453"/>
                  </a:cubicBezTo>
                  <a:cubicBezTo>
                    <a:pt x="13264" y="10287"/>
                    <a:pt x="13237" y="9147"/>
                    <a:pt x="12993" y="7981"/>
                  </a:cubicBezTo>
                  <a:cubicBezTo>
                    <a:pt x="12722" y="6625"/>
                    <a:pt x="12071" y="5404"/>
                    <a:pt x="11176" y="4346"/>
                  </a:cubicBezTo>
                  <a:cubicBezTo>
                    <a:pt x="10715" y="3777"/>
                    <a:pt x="10172" y="3289"/>
                    <a:pt x="9630" y="2773"/>
                  </a:cubicBezTo>
                  <a:cubicBezTo>
                    <a:pt x="9413" y="2529"/>
                    <a:pt x="9141" y="2339"/>
                    <a:pt x="8897" y="2095"/>
                  </a:cubicBezTo>
                  <a:cubicBezTo>
                    <a:pt x="8762" y="1960"/>
                    <a:pt x="8653" y="1824"/>
                    <a:pt x="8572" y="1661"/>
                  </a:cubicBezTo>
                  <a:cubicBezTo>
                    <a:pt x="8463" y="1444"/>
                    <a:pt x="8436" y="1227"/>
                    <a:pt x="8599" y="1064"/>
                  </a:cubicBezTo>
                  <a:cubicBezTo>
                    <a:pt x="8701" y="942"/>
                    <a:pt x="8833" y="881"/>
                    <a:pt x="8984" y="881"/>
                  </a:cubicBezTo>
                  <a:close/>
                  <a:moveTo>
                    <a:pt x="12125" y="8578"/>
                  </a:moveTo>
                  <a:cubicBezTo>
                    <a:pt x="12450" y="10042"/>
                    <a:pt x="12179" y="11371"/>
                    <a:pt x="12125" y="12728"/>
                  </a:cubicBezTo>
                  <a:cubicBezTo>
                    <a:pt x="11488" y="12904"/>
                    <a:pt x="10871" y="13012"/>
                    <a:pt x="10250" y="13012"/>
                  </a:cubicBezTo>
                  <a:cubicBezTo>
                    <a:pt x="9630" y="13012"/>
                    <a:pt x="9006" y="12904"/>
                    <a:pt x="8355" y="12646"/>
                  </a:cubicBezTo>
                  <a:cubicBezTo>
                    <a:pt x="9630" y="11290"/>
                    <a:pt x="10959" y="10097"/>
                    <a:pt x="12125" y="8578"/>
                  </a:cubicBezTo>
                  <a:close/>
                  <a:moveTo>
                    <a:pt x="20615" y="15738"/>
                  </a:moveTo>
                  <a:cubicBezTo>
                    <a:pt x="21130" y="15766"/>
                    <a:pt x="21591" y="16037"/>
                    <a:pt x="22134" y="16362"/>
                  </a:cubicBezTo>
                  <a:cubicBezTo>
                    <a:pt x="21347" y="17122"/>
                    <a:pt x="20615" y="17800"/>
                    <a:pt x="19855" y="18505"/>
                  </a:cubicBezTo>
                  <a:cubicBezTo>
                    <a:pt x="19448" y="18315"/>
                    <a:pt x="19177" y="18017"/>
                    <a:pt x="18825" y="17773"/>
                  </a:cubicBezTo>
                  <a:cubicBezTo>
                    <a:pt x="19123" y="17176"/>
                    <a:pt x="19638" y="16579"/>
                    <a:pt x="20615" y="15738"/>
                  </a:cubicBezTo>
                  <a:close/>
                  <a:moveTo>
                    <a:pt x="18084" y="15371"/>
                  </a:moveTo>
                  <a:cubicBezTo>
                    <a:pt x="18810" y="15371"/>
                    <a:pt x="18960" y="15431"/>
                    <a:pt x="19340" y="15576"/>
                  </a:cubicBezTo>
                  <a:cubicBezTo>
                    <a:pt x="18336" y="16823"/>
                    <a:pt x="17251" y="17990"/>
                    <a:pt x="15977" y="19129"/>
                  </a:cubicBezTo>
                  <a:cubicBezTo>
                    <a:pt x="15570" y="17908"/>
                    <a:pt x="15353" y="16796"/>
                    <a:pt x="15353" y="15603"/>
                  </a:cubicBezTo>
                  <a:cubicBezTo>
                    <a:pt x="15597" y="15434"/>
                    <a:pt x="15867" y="15408"/>
                    <a:pt x="16127" y="15408"/>
                  </a:cubicBezTo>
                  <a:cubicBezTo>
                    <a:pt x="16243" y="15408"/>
                    <a:pt x="16356" y="15413"/>
                    <a:pt x="16465" y="15413"/>
                  </a:cubicBezTo>
                  <a:cubicBezTo>
                    <a:pt x="17215" y="15386"/>
                    <a:pt x="17722" y="15371"/>
                    <a:pt x="18084" y="15371"/>
                  </a:cubicBezTo>
                  <a:close/>
                  <a:moveTo>
                    <a:pt x="18201" y="18369"/>
                  </a:moveTo>
                  <a:cubicBezTo>
                    <a:pt x="18499" y="18614"/>
                    <a:pt x="18797" y="18885"/>
                    <a:pt x="19150" y="19156"/>
                  </a:cubicBezTo>
                  <a:cubicBezTo>
                    <a:pt x="18418" y="19861"/>
                    <a:pt x="17685" y="20512"/>
                    <a:pt x="16953" y="21217"/>
                  </a:cubicBezTo>
                  <a:cubicBezTo>
                    <a:pt x="16655" y="20892"/>
                    <a:pt x="16492" y="20566"/>
                    <a:pt x="16356" y="20160"/>
                  </a:cubicBezTo>
                  <a:cubicBezTo>
                    <a:pt x="16926" y="19563"/>
                    <a:pt x="17468" y="18912"/>
                    <a:pt x="18201" y="18369"/>
                  </a:cubicBezTo>
                  <a:close/>
                  <a:moveTo>
                    <a:pt x="25741" y="19346"/>
                  </a:moveTo>
                  <a:cubicBezTo>
                    <a:pt x="25904" y="19590"/>
                    <a:pt x="26012" y="19807"/>
                    <a:pt x="26148" y="20024"/>
                  </a:cubicBezTo>
                  <a:cubicBezTo>
                    <a:pt x="25633" y="20892"/>
                    <a:pt x="24873" y="21489"/>
                    <a:pt x="24249" y="22248"/>
                  </a:cubicBezTo>
                  <a:cubicBezTo>
                    <a:pt x="23897" y="22031"/>
                    <a:pt x="23626" y="21814"/>
                    <a:pt x="23273" y="21570"/>
                  </a:cubicBezTo>
                  <a:cubicBezTo>
                    <a:pt x="24114" y="20838"/>
                    <a:pt x="24900" y="20105"/>
                    <a:pt x="25741" y="19346"/>
                  </a:cubicBezTo>
                  <a:close/>
                  <a:moveTo>
                    <a:pt x="22975" y="16823"/>
                  </a:moveTo>
                  <a:cubicBezTo>
                    <a:pt x="23788" y="17339"/>
                    <a:pt x="24548" y="17881"/>
                    <a:pt x="25226" y="18641"/>
                  </a:cubicBezTo>
                  <a:cubicBezTo>
                    <a:pt x="23246" y="20349"/>
                    <a:pt x="21293" y="22031"/>
                    <a:pt x="19340" y="23686"/>
                  </a:cubicBezTo>
                  <a:cubicBezTo>
                    <a:pt x="18580" y="23279"/>
                    <a:pt x="17957" y="22736"/>
                    <a:pt x="17523" y="22004"/>
                  </a:cubicBezTo>
                  <a:cubicBezTo>
                    <a:pt x="19313" y="20295"/>
                    <a:pt x="21130" y="18586"/>
                    <a:pt x="22975" y="16823"/>
                  </a:cubicBezTo>
                  <a:close/>
                  <a:moveTo>
                    <a:pt x="22649" y="22167"/>
                  </a:moveTo>
                  <a:cubicBezTo>
                    <a:pt x="22920" y="22411"/>
                    <a:pt x="23219" y="22628"/>
                    <a:pt x="23517" y="22899"/>
                  </a:cubicBezTo>
                  <a:cubicBezTo>
                    <a:pt x="22920" y="23523"/>
                    <a:pt x="22351" y="24093"/>
                    <a:pt x="21673" y="24744"/>
                  </a:cubicBezTo>
                  <a:cubicBezTo>
                    <a:pt x="21239" y="24744"/>
                    <a:pt x="20805" y="24472"/>
                    <a:pt x="20344" y="24255"/>
                  </a:cubicBezTo>
                  <a:cubicBezTo>
                    <a:pt x="20615" y="23794"/>
                    <a:pt x="21862" y="22655"/>
                    <a:pt x="22649" y="22167"/>
                  </a:cubicBezTo>
                  <a:close/>
                  <a:moveTo>
                    <a:pt x="26528" y="20919"/>
                  </a:moveTo>
                  <a:cubicBezTo>
                    <a:pt x="26989" y="21597"/>
                    <a:pt x="26962" y="22330"/>
                    <a:pt x="27043" y="23008"/>
                  </a:cubicBezTo>
                  <a:cubicBezTo>
                    <a:pt x="27152" y="23659"/>
                    <a:pt x="27152" y="24310"/>
                    <a:pt x="26989" y="24988"/>
                  </a:cubicBezTo>
                  <a:cubicBezTo>
                    <a:pt x="26197" y="25049"/>
                    <a:pt x="25422" y="25084"/>
                    <a:pt x="24640" y="25084"/>
                  </a:cubicBezTo>
                  <a:cubicBezTo>
                    <a:pt x="24030" y="25084"/>
                    <a:pt x="23415" y="25062"/>
                    <a:pt x="22785" y="25015"/>
                  </a:cubicBezTo>
                  <a:cubicBezTo>
                    <a:pt x="23002" y="24608"/>
                    <a:pt x="23300" y="24418"/>
                    <a:pt x="23571" y="24201"/>
                  </a:cubicBezTo>
                  <a:cubicBezTo>
                    <a:pt x="23843" y="23930"/>
                    <a:pt x="24141" y="23713"/>
                    <a:pt x="24412" y="23442"/>
                  </a:cubicBezTo>
                  <a:cubicBezTo>
                    <a:pt x="24683" y="23197"/>
                    <a:pt x="24900" y="22953"/>
                    <a:pt x="25144" y="22682"/>
                  </a:cubicBezTo>
                  <a:cubicBezTo>
                    <a:pt x="25389" y="22384"/>
                    <a:pt x="25633" y="22113"/>
                    <a:pt x="25877" y="21814"/>
                  </a:cubicBezTo>
                  <a:cubicBezTo>
                    <a:pt x="26094" y="21543"/>
                    <a:pt x="26284" y="21245"/>
                    <a:pt x="26528" y="20919"/>
                  </a:cubicBezTo>
                  <a:close/>
                  <a:moveTo>
                    <a:pt x="14431" y="15657"/>
                  </a:moveTo>
                  <a:cubicBezTo>
                    <a:pt x="14458" y="15928"/>
                    <a:pt x="14485" y="16118"/>
                    <a:pt x="14512" y="16335"/>
                  </a:cubicBezTo>
                  <a:cubicBezTo>
                    <a:pt x="14593" y="17664"/>
                    <a:pt x="14919" y="18912"/>
                    <a:pt x="15407" y="20132"/>
                  </a:cubicBezTo>
                  <a:cubicBezTo>
                    <a:pt x="16682" y="23387"/>
                    <a:pt x="19096" y="25286"/>
                    <a:pt x="22513" y="25883"/>
                  </a:cubicBezTo>
                  <a:cubicBezTo>
                    <a:pt x="22959" y="25957"/>
                    <a:pt x="23409" y="25975"/>
                    <a:pt x="23863" y="25975"/>
                  </a:cubicBezTo>
                  <a:cubicBezTo>
                    <a:pt x="24283" y="25975"/>
                    <a:pt x="24705" y="25959"/>
                    <a:pt x="25128" y="25959"/>
                  </a:cubicBezTo>
                  <a:cubicBezTo>
                    <a:pt x="25251" y="25959"/>
                    <a:pt x="25374" y="25961"/>
                    <a:pt x="25497" y="25964"/>
                  </a:cubicBezTo>
                  <a:cubicBezTo>
                    <a:pt x="25844" y="25964"/>
                    <a:pt x="26191" y="25929"/>
                    <a:pt x="26566" y="25929"/>
                  </a:cubicBezTo>
                  <a:cubicBezTo>
                    <a:pt x="26660" y="25929"/>
                    <a:pt x="26756" y="25932"/>
                    <a:pt x="26853" y="25937"/>
                  </a:cubicBezTo>
                  <a:cubicBezTo>
                    <a:pt x="26826" y="26696"/>
                    <a:pt x="26663" y="27347"/>
                    <a:pt x="26392" y="28025"/>
                  </a:cubicBezTo>
                  <a:cubicBezTo>
                    <a:pt x="26014" y="28050"/>
                    <a:pt x="25642" y="28063"/>
                    <a:pt x="25272" y="28063"/>
                  </a:cubicBezTo>
                  <a:cubicBezTo>
                    <a:pt x="24820" y="28063"/>
                    <a:pt x="24372" y="28043"/>
                    <a:pt x="23924" y="27998"/>
                  </a:cubicBezTo>
                  <a:cubicBezTo>
                    <a:pt x="22758" y="27890"/>
                    <a:pt x="21618" y="27700"/>
                    <a:pt x="20506" y="27320"/>
                  </a:cubicBezTo>
                  <a:cubicBezTo>
                    <a:pt x="19693" y="27049"/>
                    <a:pt x="18906" y="26696"/>
                    <a:pt x="18174" y="26262"/>
                  </a:cubicBezTo>
                  <a:cubicBezTo>
                    <a:pt x="16302" y="25150"/>
                    <a:pt x="14973" y="23604"/>
                    <a:pt x="14132" y="21624"/>
                  </a:cubicBezTo>
                  <a:cubicBezTo>
                    <a:pt x="13454" y="19970"/>
                    <a:pt x="13074" y="18288"/>
                    <a:pt x="13129" y="16498"/>
                  </a:cubicBezTo>
                  <a:cubicBezTo>
                    <a:pt x="13156" y="16417"/>
                    <a:pt x="13156" y="16308"/>
                    <a:pt x="13156" y="16227"/>
                  </a:cubicBezTo>
                  <a:cubicBezTo>
                    <a:pt x="13156" y="16172"/>
                    <a:pt x="13183" y="16118"/>
                    <a:pt x="13237" y="15955"/>
                  </a:cubicBezTo>
                  <a:cubicBezTo>
                    <a:pt x="13590" y="15874"/>
                    <a:pt x="13969" y="15766"/>
                    <a:pt x="14431" y="15657"/>
                  </a:cubicBezTo>
                  <a:close/>
                  <a:moveTo>
                    <a:pt x="30715" y="28466"/>
                  </a:moveTo>
                  <a:cubicBezTo>
                    <a:pt x="30881" y="28466"/>
                    <a:pt x="31044" y="28487"/>
                    <a:pt x="31193" y="28487"/>
                  </a:cubicBezTo>
                  <a:cubicBezTo>
                    <a:pt x="31302" y="28478"/>
                    <a:pt x="31410" y="28475"/>
                    <a:pt x="31519" y="28475"/>
                  </a:cubicBezTo>
                  <a:cubicBezTo>
                    <a:pt x="31736" y="28475"/>
                    <a:pt x="31953" y="28487"/>
                    <a:pt x="32170" y="28487"/>
                  </a:cubicBezTo>
                  <a:cubicBezTo>
                    <a:pt x="32197" y="28541"/>
                    <a:pt x="32197" y="28568"/>
                    <a:pt x="32197" y="28622"/>
                  </a:cubicBezTo>
                  <a:cubicBezTo>
                    <a:pt x="31437" y="29246"/>
                    <a:pt x="30678" y="29870"/>
                    <a:pt x="29918" y="30521"/>
                  </a:cubicBezTo>
                  <a:cubicBezTo>
                    <a:pt x="29891" y="30534"/>
                    <a:pt x="29864" y="30534"/>
                    <a:pt x="29840" y="30534"/>
                  </a:cubicBezTo>
                  <a:cubicBezTo>
                    <a:pt x="29817" y="30534"/>
                    <a:pt x="29796" y="30534"/>
                    <a:pt x="29783" y="30548"/>
                  </a:cubicBezTo>
                  <a:cubicBezTo>
                    <a:pt x="29756" y="30494"/>
                    <a:pt x="29728" y="30440"/>
                    <a:pt x="29728" y="30412"/>
                  </a:cubicBezTo>
                  <a:cubicBezTo>
                    <a:pt x="29891" y="29816"/>
                    <a:pt x="30054" y="29192"/>
                    <a:pt x="30217" y="28568"/>
                  </a:cubicBezTo>
                  <a:cubicBezTo>
                    <a:pt x="30379" y="28487"/>
                    <a:pt x="30549" y="28466"/>
                    <a:pt x="30715" y="28466"/>
                  </a:cubicBezTo>
                  <a:close/>
                  <a:moveTo>
                    <a:pt x="33417" y="28649"/>
                  </a:moveTo>
                  <a:cubicBezTo>
                    <a:pt x="33878" y="28758"/>
                    <a:pt x="34339" y="28812"/>
                    <a:pt x="34773" y="29056"/>
                  </a:cubicBezTo>
                  <a:cubicBezTo>
                    <a:pt x="34394" y="29544"/>
                    <a:pt x="33471" y="30358"/>
                    <a:pt x="32576" y="30928"/>
                  </a:cubicBezTo>
                  <a:cubicBezTo>
                    <a:pt x="32468" y="30819"/>
                    <a:pt x="32332" y="30684"/>
                    <a:pt x="32224" y="30548"/>
                  </a:cubicBezTo>
                  <a:cubicBezTo>
                    <a:pt x="32088" y="30412"/>
                    <a:pt x="31980" y="30277"/>
                    <a:pt x="31817" y="30114"/>
                  </a:cubicBezTo>
                  <a:cubicBezTo>
                    <a:pt x="32359" y="29599"/>
                    <a:pt x="32875" y="29138"/>
                    <a:pt x="33417" y="28649"/>
                  </a:cubicBezTo>
                  <a:close/>
                  <a:moveTo>
                    <a:pt x="31085" y="30738"/>
                  </a:moveTo>
                  <a:cubicBezTo>
                    <a:pt x="31329" y="31009"/>
                    <a:pt x="31573" y="31253"/>
                    <a:pt x="31844" y="31552"/>
                  </a:cubicBezTo>
                  <a:cubicBezTo>
                    <a:pt x="31193" y="32148"/>
                    <a:pt x="30515" y="32637"/>
                    <a:pt x="29810" y="33152"/>
                  </a:cubicBezTo>
                  <a:cubicBezTo>
                    <a:pt x="29566" y="32854"/>
                    <a:pt x="29511" y="32555"/>
                    <a:pt x="29511" y="32257"/>
                  </a:cubicBezTo>
                  <a:cubicBezTo>
                    <a:pt x="29539" y="32121"/>
                    <a:pt x="29593" y="31958"/>
                    <a:pt x="29674" y="31877"/>
                  </a:cubicBezTo>
                  <a:cubicBezTo>
                    <a:pt x="30108" y="31470"/>
                    <a:pt x="30542" y="31090"/>
                    <a:pt x="31085" y="30738"/>
                  </a:cubicBezTo>
                  <a:close/>
                  <a:moveTo>
                    <a:pt x="32303" y="25454"/>
                  </a:moveTo>
                  <a:cubicBezTo>
                    <a:pt x="33960" y="25454"/>
                    <a:pt x="35574" y="25769"/>
                    <a:pt x="37106" y="26588"/>
                  </a:cubicBezTo>
                  <a:cubicBezTo>
                    <a:pt x="38598" y="27402"/>
                    <a:pt x="39927" y="28405"/>
                    <a:pt x="41012" y="29734"/>
                  </a:cubicBezTo>
                  <a:cubicBezTo>
                    <a:pt x="41446" y="30250"/>
                    <a:pt x="41880" y="30738"/>
                    <a:pt x="42314" y="31226"/>
                  </a:cubicBezTo>
                  <a:cubicBezTo>
                    <a:pt x="42694" y="31687"/>
                    <a:pt x="42883" y="32203"/>
                    <a:pt x="42802" y="32826"/>
                  </a:cubicBezTo>
                  <a:cubicBezTo>
                    <a:pt x="42775" y="33071"/>
                    <a:pt x="42666" y="33315"/>
                    <a:pt x="42477" y="33505"/>
                  </a:cubicBezTo>
                  <a:cubicBezTo>
                    <a:pt x="42296" y="33700"/>
                    <a:pt x="42107" y="33795"/>
                    <a:pt x="41910" y="33795"/>
                  </a:cubicBezTo>
                  <a:cubicBezTo>
                    <a:pt x="41752" y="33795"/>
                    <a:pt x="41588" y="33734"/>
                    <a:pt x="41419" y="33613"/>
                  </a:cubicBezTo>
                  <a:cubicBezTo>
                    <a:pt x="40985" y="33342"/>
                    <a:pt x="40659" y="32989"/>
                    <a:pt x="40388" y="32555"/>
                  </a:cubicBezTo>
                  <a:cubicBezTo>
                    <a:pt x="39629" y="31470"/>
                    <a:pt x="38706" y="30575"/>
                    <a:pt x="37730" y="29707"/>
                  </a:cubicBezTo>
                  <a:cubicBezTo>
                    <a:pt x="36509" y="28595"/>
                    <a:pt x="35072" y="27998"/>
                    <a:pt x="33471" y="27727"/>
                  </a:cubicBezTo>
                  <a:cubicBezTo>
                    <a:pt x="32883" y="27622"/>
                    <a:pt x="32278" y="27582"/>
                    <a:pt x="31669" y="27582"/>
                  </a:cubicBezTo>
                  <a:cubicBezTo>
                    <a:pt x="31492" y="27582"/>
                    <a:pt x="31316" y="27585"/>
                    <a:pt x="31139" y="27592"/>
                  </a:cubicBezTo>
                  <a:lnTo>
                    <a:pt x="30434" y="27592"/>
                  </a:lnTo>
                  <a:cubicBezTo>
                    <a:pt x="30542" y="26859"/>
                    <a:pt x="30623" y="26208"/>
                    <a:pt x="30705" y="25611"/>
                  </a:cubicBezTo>
                  <a:cubicBezTo>
                    <a:pt x="30786" y="25557"/>
                    <a:pt x="30813" y="25530"/>
                    <a:pt x="30840" y="25530"/>
                  </a:cubicBezTo>
                  <a:cubicBezTo>
                    <a:pt x="31331" y="25481"/>
                    <a:pt x="31819" y="25454"/>
                    <a:pt x="32303" y="25454"/>
                  </a:cubicBezTo>
                  <a:close/>
                  <a:moveTo>
                    <a:pt x="38272" y="31606"/>
                  </a:moveTo>
                  <a:cubicBezTo>
                    <a:pt x="38598" y="31769"/>
                    <a:pt x="38788" y="32067"/>
                    <a:pt x="39005" y="32338"/>
                  </a:cubicBezTo>
                  <a:cubicBezTo>
                    <a:pt x="38625" y="32799"/>
                    <a:pt x="36401" y="34671"/>
                    <a:pt x="35858" y="34996"/>
                  </a:cubicBezTo>
                  <a:cubicBezTo>
                    <a:pt x="35641" y="34752"/>
                    <a:pt x="35397" y="34508"/>
                    <a:pt x="35207" y="34291"/>
                  </a:cubicBezTo>
                  <a:cubicBezTo>
                    <a:pt x="35235" y="34210"/>
                    <a:pt x="35235" y="34155"/>
                    <a:pt x="35262" y="34128"/>
                  </a:cubicBezTo>
                  <a:cubicBezTo>
                    <a:pt x="36265" y="33315"/>
                    <a:pt x="37269" y="32474"/>
                    <a:pt x="38272" y="31606"/>
                  </a:cubicBezTo>
                  <a:close/>
                  <a:moveTo>
                    <a:pt x="35614" y="29463"/>
                  </a:moveTo>
                  <a:cubicBezTo>
                    <a:pt x="36238" y="29653"/>
                    <a:pt x="36970" y="30195"/>
                    <a:pt x="37621" y="30955"/>
                  </a:cubicBezTo>
                  <a:cubicBezTo>
                    <a:pt x="37540" y="31063"/>
                    <a:pt x="37432" y="31199"/>
                    <a:pt x="37323" y="31307"/>
                  </a:cubicBezTo>
                  <a:cubicBezTo>
                    <a:pt x="35777" y="32609"/>
                    <a:pt x="34204" y="33911"/>
                    <a:pt x="32631" y="35240"/>
                  </a:cubicBezTo>
                  <a:cubicBezTo>
                    <a:pt x="32251" y="35566"/>
                    <a:pt x="31844" y="35891"/>
                    <a:pt x="31356" y="36271"/>
                  </a:cubicBezTo>
                  <a:cubicBezTo>
                    <a:pt x="30840" y="35512"/>
                    <a:pt x="30434" y="34806"/>
                    <a:pt x="30135" y="33993"/>
                  </a:cubicBezTo>
                  <a:cubicBezTo>
                    <a:pt x="32061" y="32582"/>
                    <a:pt x="33933" y="31145"/>
                    <a:pt x="35614" y="29463"/>
                  </a:cubicBezTo>
                  <a:close/>
                  <a:moveTo>
                    <a:pt x="34529" y="34834"/>
                  </a:moveTo>
                  <a:cubicBezTo>
                    <a:pt x="34746" y="35105"/>
                    <a:pt x="34936" y="35322"/>
                    <a:pt x="35126" y="35566"/>
                  </a:cubicBezTo>
                  <a:cubicBezTo>
                    <a:pt x="34746" y="36081"/>
                    <a:pt x="33200" y="37275"/>
                    <a:pt x="32441" y="37654"/>
                  </a:cubicBezTo>
                  <a:cubicBezTo>
                    <a:pt x="32278" y="37465"/>
                    <a:pt x="32088" y="37248"/>
                    <a:pt x="31925" y="37031"/>
                  </a:cubicBezTo>
                  <a:cubicBezTo>
                    <a:pt x="32251" y="36651"/>
                    <a:pt x="33851" y="35268"/>
                    <a:pt x="34529" y="34834"/>
                  </a:cubicBezTo>
                  <a:close/>
                  <a:moveTo>
                    <a:pt x="1740" y="9986"/>
                  </a:moveTo>
                  <a:cubicBezTo>
                    <a:pt x="1817" y="9986"/>
                    <a:pt x="1897" y="9996"/>
                    <a:pt x="1981" y="10015"/>
                  </a:cubicBezTo>
                  <a:cubicBezTo>
                    <a:pt x="2279" y="10097"/>
                    <a:pt x="2577" y="10205"/>
                    <a:pt x="2822" y="10368"/>
                  </a:cubicBezTo>
                  <a:cubicBezTo>
                    <a:pt x="3310" y="10666"/>
                    <a:pt x="3771" y="10992"/>
                    <a:pt x="4232" y="11317"/>
                  </a:cubicBezTo>
                  <a:cubicBezTo>
                    <a:pt x="4910" y="11805"/>
                    <a:pt x="5534" y="12294"/>
                    <a:pt x="6212" y="12728"/>
                  </a:cubicBezTo>
                  <a:cubicBezTo>
                    <a:pt x="6809" y="13135"/>
                    <a:pt x="7460" y="13406"/>
                    <a:pt x="8138" y="13623"/>
                  </a:cubicBezTo>
                  <a:cubicBezTo>
                    <a:pt x="8794" y="13841"/>
                    <a:pt x="9450" y="13961"/>
                    <a:pt x="10106" y="13961"/>
                  </a:cubicBezTo>
                  <a:cubicBezTo>
                    <a:pt x="10589" y="13961"/>
                    <a:pt x="11072" y="13896"/>
                    <a:pt x="11555" y="13758"/>
                  </a:cubicBezTo>
                  <a:cubicBezTo>
                    <a:pt x="12423" y="13514"/>
                    <a:pt x="13291" y="13270"/>
                    <a:pt x="14159" y="13053"/>
                  </a:cubicBezTo>
                  <a:cubicBezTo>
                    <a:pt x="15842" y="12633"/>
                    <a:pt x="17524" y="12353"/>
                    <a:pt x="19242" y="12353"/>
                  </a:cubicBezTo>
                  <a:cubicBezTo>
                    <a:pt x="19518" y="12353"/>
                    <a:pt x="19794" y="12360"/>
                    <a:pt x="20072" y="12375"/>
                  </a:cubicBezTo>
                  <a:cubicBezTo>
                    <a:pt x="21645" y="12484"/>
                    <a:pt x="23083" y="12918"/>
                    <a:pt x="24466" y="13650"/>
                  </a:cubicBezTo>
                  <a:cubicBezTo>
                    <a:pt x="26121" y="14518"/>
                    <a:pt x="27369" y="15766"/>
                    <a:pt x="28182" y="17447"/>
                  </a:cubicBezTo>
                  <a:cubicBezTo>
                    <a:pt x="28643" y="18397"/>
                    <a:pt x="29105" y="19373"/>
                    <a:pt x="29457" y="20377"/>
                  </a:cubicBezTo>
                  <a:cubicBezTo>
                    <a:pt x="29647" y="20865"/>
                    <a:pt x="29728" y="21434"/>
                    <a:pt x="29783" y="21977"/>
                  </a:cubicBezTo>
                  <a:cubicBezTo>
                    <a:pt x="29837" y="22574"/>
                    <a:pt x="29837" y="23143"/>
                    <a:pt x="29864" y="23740"/>
                  </a:cubicBezTo>
                  <a:cubicBezTo>
                    <a:pt x="29837" y="25720"/>
                    <a:pt x="29539" y="27673"/>
                    <a:pt x="28996" y="29572"/>
                  </a:cubicBezTo>
                  <a:cubicBezTo>
                    <a:pt x="28860" y="30087"/>
                    <a:pt x="28752" y="30602"/>
                    <a:pt x="28643" y="31118"/>
                  </a:cubicBezTo>
                  <a:cubicBezTo>
                    <a:pt x="28481" y="31986"/>
                    <a:pt x="28643" y="32854"/>
                    <a:pt x="28996" y="33667"/>
                  </a:cubicBezTo>
                  <a:cubicBezTo>
                    <a:pt x="29674" y="35349"/>
                    <a:pt x="30569" y="36922"/>
                    <a:pt x="31817" y="38251"/>
                  </a:cubicBezTo>
                  <a:cubicBezTo>
                    <a:pt x="32088" y="38550"/>
                    <a:pt x="32387" y="38821"/>
                    <a:pt x="32685" y="39092"/>
                  </a:cubicBezTo>
                  <a:cubicBezTo>
                    <a:pt x="33038" y="39472"/>
                    <a:pt x="33390" y="39879"/>
                    <a:pt x="33526" y="40394"/>
                  </a:cubicBezTo>
                  <a:cubicBezTo>
                    <a:pt x="33634" y="40719"/>
                    <a:pt x="33499" y="40964"/>
                    <a:pt x="33146" y="40991"/>
                  </a:cubicBezTo>
                  <a:cubicBezTo>
                    <a:pt x="33065" y="40997"/>
                    <a:pt x="32982" y="41001"/>
                    <a:pt x="32898" y="41001"/>
                  </a:cubicBezTo>
                  <a:cubicBezTo>
                    <a:pt x="32648" y="41001"/>
                    <a:pt x="32393" y="40970"/>
                    <a:pt x="32170" y="40909"/>
                  </a:cubicBezTo>
                  <a:cubicBezTo>
                    <a:pt x="31627" y="40774"/>
                    <a:pt x="31166" y="40475"/>
                    <a:pt x="30759" y="40096"/>
                  </a:cubicBezTo>
                  <a:cubicBezTo>
                    <a:pt x="30244" y="39607"/>
                    <a:pt x="29728" y="39119"/>
                    <a:pt x="29267" y="38577"/>
                  </a:cubicBezTo>
                  <a:cubicBezTo>
                    <a:pt x="28454" y="37600"/>
                    <a:pt x="27803" y="36488"/>
                    <a:pt x="27233" y="35349"/>
                  </a:cubicBezTo>
                  <a:cubicBezTo>
                    <a:pt x="26636" y="34155"/>
                    <a:pt x="26474" y="32908"/>
                    <a:pt x="26636" y="31606"/>
                  </a:cubicBezTo>
                  <a:cubicBezTo>
                    <a:pt x="26799" y="30440"/>
                    <a:pt x="27070" y="29273"/>
                    <a:pt x="27369" y="28134"/>
                  </a:cubicBezTo>
                  <a:cubicBezTo>
                    <a:pt x="27748" y="26724"/>
                    <a:pt x="27992" y="25259"/>
                    <a:pt x="27992" y="23794"/>
                  </a:cubicBezTo>
                  <a:cubicBezTo>
                    <a:pt x="27992" y="20838"/>
                    <a:pt x="26799" y="18478"/>
                    <a:pt x="24412" y="16715"/>
                  </a:cubicBezTo>
                  <a:cubicBezTo>
                    <a:pt x="23110" y="15766"/>
                    <a:pt x="21700" y="14979"/>
                    <a:pt x="20072" y="14708"/>
                  </a:cubicBezTo>
                  <a:cubicBezTo>
                    <a:pt x="19222" y="14563"/>
                    <a:pt x="18373" y="14503"/>
                    <a:pt x="17523" y="14503"/>
                  </a:cubicBezTo>
                  <a:cubicBezTo>
                    <a:pt x="17098" y="14503"/>
                    <a:pt x="16673" y="14518"/>
                    <a:pt x="16248" y="14545"/>
                  </a:cubicBezTo>
                  <a:cubicBezTo>
                    <a:pt x="14783" y="14653"/>
                    <a:pt x="13400" y="15033"/>
                    <a:pt x="12017" y="15440"/>
                  </a:cubicBezTo>
                  <a:cubicBezTo>
                    <a:pt x="11393" y="15603"/>
                    <a:pt x="10796" y="15793"/>
                    <a:pt x="10172" y="15928"/>
                  </a:cubicBezTo>
                  <a:cubicBezTo>
                    <a:pt x="9654" y="16042"/>
                    <a:pt x="9148" y="16097"/>
                    <a:pt x="8656" y="16097"/>
                  </a:cubicBezTo>
                  <a:cubicBezTo>
                    <a:pt x="7038" y="16097"/>
                    <a:pt x="5563" y="15504"/>
                    <a:pt x="4232" y="14464"/>
                  </a:cubicBezTo>
                  <a:cubicBezTo>
                    <a:pt x="3147" y="13650"/>
                    <a:pt x="2225" y="12646"/>
                    <a:pt x="1357" y="11616"/>
                  </a:cubicBezTo>
                  <a:cubicBezTo>
                    <a:pt x="1275" y="11507"/>
                    <a:pt x="1167" y="11399"/>
                    <a:pt x="1113" y="11263"/>
                  </a:cubicBezTo>
                  <a:cubicBezTo>
                    <a:pt x="923" y="10965"/>
                    <a:pt x="896" y="10639"/>
                    <a:pt x="1113" y="10341"/>
                  </a:cubicBezTo>
                  <a:cubicBezTo>
                    <a:pt x="1278" y="10092"/>
                    <a:pt x="1492" y="9986"/>
                    <a:pt x="1740" y="9986"/>
                  </a:cubicBezTo>
                  <a:close/>
                  <a:moveTo>
                    <a:pt x="8962" y="0"/>
                  </a:moveTo>
                  <a:cubicBezTo>
                    <a:pt x="8093" y="0"/>
                    <a:pt x="7485" y="793"/>
                    <a:pt x="7704" y="1715"/>
                  </a:cubicBezTo>
                  <a:cubicBezTo>
                    <a:pt x="7785" y="2041"/>
                    <a:pt x="7948" y="2312"/>
                    <a:pt x="8192" y="2556"/>
                  </a:cubicBezTo>
                  <a:cubicBezTo>
                    <a:pt x="8463" y="2800"/>
                    <a:pt x="8735" y="3044"/>
                    <a:pt x="8979" y="3289"/>
                  </a:cubicBezTo>
                  <a:cubicBezTo>
                    <a:pt x="9467" y="3777"/>
                    <a:pt x="9955" y="4265"/>
                    <a:pt x="10416" y="4753"/>
                  </a:cubicBezTo>
                  <a:cubicBezTo>
                    <a:pt x="10552" y="4889"/>
                    <a:pt x="10633" y="5079"/>
                    <a:pt x="10769" y="5269"/>
                  </a:cubicBezTo>
                  <a:cubicBezTo>
                    <a:pt x="8924" y="7140"/>
                    <a:pt x="7107" y="8985"/>
                    <a:pt x="5236" y="10883"/>
                  </a:cubicBezTo>
                  <a:cubicBezTo>
                    <a:pt x="5073" y="10748"/>
                    <a:pt x="4883" y="10612"/>
                    <a:pt x="4693" y="10504"/>
                  </a:cubicBezTo>
                  <a:cubicBezTo>
                    <a:pt x="4232" y="10205"/>
                    <a:pt x="3798" y="9880"/>
                    <a:pt x="3337" y="9608"/>
                  </a:cubicBezTo>
                  <a:cubicBezTo>
                    <a:pt x="2984" y="9419"/>
                    <a:pt x="2605" y="9283"/>
                    <a:pt x="2198" y="9147"/>
                  </a:cubicBezTo>
                  <a:cubicBezTo>
                    <a:pt x="2066" y="9106"/>
                    <a:pt x="1932" y="9088"/>
                    <a:pt x="1798" y="9088"/>
                  </a:cubicBezTo>
                  <a:cubicBezTo>
                    <a:pt x="1489" y="9088"/>
                    <a:pt x="1179" y="9186"/>
                    <a:pt x="896" y="9337"/>
                  </a:cubicBezTo>
                  <a:cubicBezTo>
                    <a:pt x="272" y="9663"/>
                    <a:pt x="1" y="10232"/>
                    <a:pt x="82" y="10910"/>
                  </a:cubicBezTo>
                  <a:cubicBezTo>
                    <a:pt x="163" y="11371"/>
                    <a:pt x="326" y="11778"/>
                    <a:pt x="652" y="12131"/>
                  </a:cubicBezTo>
                  <a:cubicBezTo>
                    <a:pt x="1275" y="12809"/>
                    <a:pt x="1872" y="13514"/>
                    <a:pt x="2523" y="14165"/>
                  </a:cubicBezTo>
                  <a:cubicBezTo>
                    <a:pt x="3174" y="14843"/>
                    <a:pt x="3934" y="15386"/>
                    <a:pt x="4747" y="15793"/>
                  </a:cubicBezTo>
                  <a:cubicBezTo>
                    <a:pt x="6037" y="16470"/>
                    <a:pt x="7379" y="16901"/>
                    <a:pt x="8788" y="16901"/>
                  </a:cubicBezTo>
                  <a:cubicBezTo>
                    <a:pt x="9128" y="16901"/>
                    <a:pt x="9472" y="16876"/>
                    <a:pt x="9819" y="16823"/>
                  </a:cubicBezTo>
                  <a:cubicBezTo>
                    <a:pt x="10443" y="16715"/>
                    <a:pt x="11040" y="16552"/>
                    <a:pt x="11637" y="16417"/>
                  </a:cubicBezTo>
                  <a:cubicBezTo>
                    <a:pt x="11827" y="16389"/>
                    <a:pt x="12017" y="16335"/>
                    <a:pt x="12288" y="16281"/>
                  </a:cubicBezTo>
                  <a:cubicBezTo>
                    <a:pt x="12288" y="16552"/>
                    <a:pt x="12288" y="16715"/>
                    <a:pt x="12288" y="16905"/>
                  </a:cubicBezTo>
                  <a:cubicBezTo>
                    <a:pt x="12234" y="17881"/>
                    <a:pt x="12369" y="18858"/>
                    <a:pt x="12586" y="19807"/>
                  </a:cubicBezTo>
                  <a:cubicBezTo>
                    <a:pt x="12993" y="21462"/>
                    <a:pt x="13644" y="23008"/>
                    <a:pt x="14675" y="24364"/>
                  </a:cubicBezTo>
                  <a:cubicBezTo>
                    <a:pt x="16031" y="26127"/>
                    <a:pt x="17821" y="27293"/>
                    <a:pt x="19882" y="28053"/>
                  </a:cubicBezTo>
                  <a:cubicBezTo>
                    <a:pt x="21592" y="28674"/>
                    <a:pt x="23350" y="28950"/>
                    <a:pt x="25159" y="28950"/>
                  </a:cubicBezTo>
                  <a:cubicBezTo>
                    <a:pt x="25244" y="28950"/>
                    <a:pt x="25330" y="28949"/>
                    <a:pt x="25416" y="28948"/>
                  </a:cubicBezTo>
                  <a:cubicBezTo>
                    <a:pt x="25555" y="28948"/>
                    <a:pt x="25695" y="28912"/>
                    <a:pt x="25839" y="28912"/>
                  </a:cubicBezTo>
                  <a:cubicBezTo>
                    <a:pt x="25948" y="28912"/>
                    <a:pt x="26059" y="28932"/>
                    <a:pt x="26175" y="29002"/>
                  </a:cubicBezTo>
                  <a:cubicBezTo>
                    <a:pt x="26148" y="29219"/>
                    <a:pt x="26094" y="29409"/>
                    <a:pt x="26067" y="29572"/>
                  </a:cubicBezTo>
                  <a:cubicBezTo>
                    <a:pt x="25958" y="30223"/>
                    <a:pt x="25823" y="30846"/>
                    <a:pt x="25768" y="31470"/>
                  </a:cubicBezTo>
                  <a:cubicBezTo>
                    <a:pt x="25714" y="32121"/>
                    <a:pt x="25714" y="32799"/>
                    <a:pt x="25741" y="33450"/>
                  </a:cubicBezTo>
                  <a:cubicBezTo>
                    <a:pt x="25741" y="34128"/>
                    <a:pt x="26067" y="34698"/>
                    <a:pt x="26311" y="35295"/>
                  </a:cubicBezTo>
                  <a:cubicBezTo>
                    <a:pt x="27206" y="37410"/>
                    <a:pt x="28454" y="39282"/>
                    <a:pt x="30244" y="40801"/>
                  </a:cubicBezTo>
                  <a:cubicBezTo>
                    <a:pt x="30732" y="41235"/>
                    <a:pt x="31302" y="41587"/>
                    <a:pt x="31953" y="41750"/>
                  </a:cubicBezTo>
                  <a:cubicBezTo>
                    <a:pt x="32332" y="41832"/>
                    <a:pt x="32766" y="41886"/>
                    <a:pt x="33146" y="41886"/>
                  </a:cubicBezTo>
                  <a:cubicBezTo>
                    <a:pt x="33987" y="41832"/>
                    <a:pt x="34475" y="41235"/>
                    <a:pt x="34421" y="40394"/>
                  </a:cubicBezTo>
                  <a:cubicBezTo>
                    <a:pt x="34394" y="39770"/>
                    <a:pt x="34068" y="39282"/>
                    <a:pt x="33661" y="38821"/>
                  </a:cubicBezTo>
                  <a:cubicBezTo>
                    <a:pt x="33526" y="38685"/>
                    <a:pt x="33390" y="38550"/>
                    <a:pt x="33227" y="38387"/>
                  </a:cubicBezTo>
                  <a:cubicBezTo>
                    <a:pt x="34339" y="37465"/>
                    <a:pt x="35424" y="36624"/>
                    <a:pt x="36455" y="35729"/>
                  </a:cubicBezTo>
                  <a:cubicBezTo>
                    <a:pt x="37513" y="34861"/>
                    <a:pt x="38544" y="33966"/>
                    <a:pt x="39574" y="33098"/>
                  </a:cubicBezTo>
                  <a:cubicBezTo>
                    <a:pt x="40063" y="33532"/>
                    <a:pt x="40469" y="33938"/>
                    <a:pt x="40931" y="34318"/>
                  </a:cubicBezTo>
                  <a:cubicBezTo>
                    <a:pt x="41243" y="34552"/>
                    <a:pt x="41580" y="34668"/>
                    <a:pt x="41915" y="34668"/>
                  </a:cubicBezTo>
                  <a:cubicBezTo>
                    <a:pt x="42279" y="34668"/>
                    <a:pt x="42640" y="34532"/>
                    <a:pt x="42965" y="34264"/>
                  </a:cubicBezTo>
                  <a:cubicBezTo>
                    <a:pt x="43562" y="33749"/>
                    <a:pt x="43806" y="33071"/>
                    <a:pt x="43724" y="32284"/>
                  </a:cubicBezTo>
                  <a:cubicBezTo>
                    <a:pt x="43643" y="31524"/>
                    <a:pt x="43236" y="30901"/>
                    <a:pt x="42748" y="30331"/>
                  </a:cubicBezTo>
                  <a:cubicBezTo>
                    <a:pt x="42422" y="29951"/>
                    <a:pt x="42070" y="29544"/>
                    <a:pt x="41744" y="29138"/>
                  </a:cubicBezTo>
                  <a:cubicBezTo>
                    <a:pt x="40334" y="27402"/>
                    <a:pt x="38544" y="26127"/>
                    <a:pt x="36455" y="25286"/>
                  </a:cubicBezTo>
                  <a:cubicBezTo>
                    <a:pt x="35150" y="24759"/>
                    <a:pt x="33806" y="24561"/>
                    <a:pt x="32424" y="24561"/>
                  </a:cubicBezTo>
                  <a:cubicBezTo>
                    <a:pt x="32169" y="24561"/>
                    <a:pt x="31912" y="24568"/>
                    <a:pt x="31654" y="24581"/>
                  </a:cubicBezTo>
                  <a:lnTo>
                    <a:pt x="30840" y="24581"/>
                  </a:lnTo>
                  <a:cubicBezTo>
                    <a:pt x="30813" y="24310"/>
                    <a:pt x="30813" y="24065"/>
                    <a:pt x="30813" y="23848"/>
                  </a:cubicBezTo>
                  <a:cubicBezTo>
                    <a:pt x="30759" y="23035"/>
                    <a:pt x="30759" y="22194"/>
                    <a:pt x="30623" y="21380"/>
                  </a:cubicBezTo>
                  <a:cubicBezTo>
                    <a:pt x="30217" y="19265"/>
                    <a:pt x="29322" y="17366"/>
                    <a:pt x="28128" y="15603"/>
                  </a:cubicBezTo>
                  <a:cubicBezTo>
                    <a:pt x="27504" y="14681"/>
                    <a:pt x="26718" y="13948"/>
                    <a:pt x="25795" y="13324"/>
                  </a:cubicBezTo>
                  <a:cubicBezTo>
                    <a:pt x="24738" y="12619"/>
                    <a:pt x="23571" y="12131"/>
                    <a:pt x="22378" y="11805"/>
                  </a:cubicBezTo>
                  <a:cubicBezTo>
                    <a:pt x="21808" y="11643"/>
                    <a:pt x="21212" y="11588"/>
                    <a:pt x="20615" y="11507"/>
                  </a:cubicBezTo>
                  <a:cubicBezTo>
                    <a:pt x="20117" y="11445"/>
                    <a:pt x="19620" y="11418"/>
                    <a:pt x="19124" y="11418"/>
                  </a:cubicBezTo>
                  <a:cubicBezTo>
                    <a:pt x="18104" y="11418"/>
                    <a:pt x="17088" y="11533"/>
                    <a:pt x="16085" y="11697"/>
                  </a:cubicBezTo>
                  <a:cubicBezTo>
                    <a:pt x="15949" y="11724"/>
                    <a:pt x="15814" y="11724"/>
                    <a:pt x="15624" y="11751"/>
                  </a:cubicBezTo>
                  <a:cubicBezTo>
                    <a:pt x="15624" y="11453"/>
                    <a:pt x="15651" y="11236"/>
                    <a:pt x="15678" y="11019"/>
                  </a:cubicBezTo>
                  <a:cubicBezTo>
                    <a:pt x="15977" y="8551"/>
                    <a:pt x="15597" y="6218"/>
                    <a:pt x="14458" y="4048"/>
                  </a:cubicBezTo>
                  <a:cubicBezTo>
                    <a:pt x="14159" y="3506"/>
                    <a:pt x="13834" y="2963"/>
                    <a:pt x="13346" y="2583"/>
                  </a:cubicBezTo>
                  <a:cubicBezTo>
                    <a:pt x="12505" y="1851"/>
                    <a:pt x="11664" y="1119"/>
                    <a:pt x="10660" y="603"/>
                  </a:cubicBezTo>
                  <a:cubicBezTo>
                    <a:pt x="10226" y="359"/>
                    <a:pt x="9765" y="142"/>
                    <a:pt x="9277" y="34"/>
                  </a:cubicBezTo>
                  <a:cubicBezTo>
                    <a:pt x="9169" y="11"/>
                    <a:pt x="9064" y="0"/>
                    <a:pt x="8962" y="0"/>
                  </a:cubicBezTo>
                  <a:close/>
                </a:path>
              </a:pathLst>
            </a:custGeom>
            <a:solidFill>
              <a:srgbClr val="FECA2A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" name="Google Shape;95;p10"/>
            <p:cNvSpPr/>
            <p:nvPr/>
          </p:nvSpPr>
          <p:spPr>
            <a:xfrm>
              <a:off x="5047850" y="2794975"/>
              <a:ext cx="1095150" cy="1046675"/>
            </a:xfrm>
            <a:custGeom>
              <a:avLst/>
              <a:gdLst/>
              <a:ahLst/>
              <a:cxnLst/>
              <a:rect l="l" t="t" r="r" b="b"/>
              <a:pathLst>
                <a:path w="43806" h="41867" extrusionOk="0">
                  <a:moveTo>
                    <a:pt x="11284" y="5974"/>
                  </a:moveTo>
                  <a:cubicBezTo>
                    <a:pt x="11501" y="6490"/>
                    <a:pt x="11691" y="6869"/>
                    <a:pt x="11854" y="7249"/>
                  </a:cubicBezTo>
                  <a:cubicBezTo>
                    <a:pt x="11935" y="7493"/>
                    <a:pt x="11935" y="7737"/>
                    <a:pt x="11746" y="7927"/>
                  </a:cubicBezTo>
                  <a:cubicBezTo>
                    <a:pt x="11176" y="8470"/>
                    <a:pt x="10606" y="9039"/>
                    <a:pt x="10010" y="9609"/>
                  </a:cubicBezTo>
                  <a:cubicBezTo>
                    <a:pt x="9603" y="9283"/>
                    <a:pt x="9196" y="8958"/>
                    <a:pt x="8762" y="8605"/>
                  </a:cubicBezTo>
                  <a:cubicBezTo>
                    <a:pt x="9603" y="7737"/>
                    <a:pt x="10389" y="6924"/>
                    <a:pt x="11284" y="5974"/>
                  </a:cubicBezTo>
                  <a:close/>
                  <a:moveTo>
                    <a:pt x="8138" y="9202"/>
                  </a:moveTo>
                  <a:cubicBezTo>
                    <a:pt x="8572" y="9609"/>
                    <a:pt x="8925" y="9934"/>
                    <a:pt x="9359" y="10341"/>
                  </a:cubicBezTo>
                  <a:cubicBezTo>
                    <a:pt x="8708" y="10965"/>
                    <a:pt x="8111" y="11589"/>
                    <a:pt x="7460" y="12240"/>
                  </a:cubicBezTo>
                  <a:cubicBezTo>
                    <a:pt x="6782" y="11996"/>
                    <a:pt x="6511" y="11806"/>
                    <a:pt x="6077" y="11399"/>
                  </a:cubicBezTo>
                  <a:cubicBezTo>
                    <a:pt x="6728" y="10639"/>
                    <a:pt x="7460" y="9989"/>
                    <a:pt x="8138" y="9202"/>
                  </a:cubicBezTo>
                  <a:close/>
                  <a:moveTo>
                    <a:pt x="8971" y="877"/>
                  </a:moveTo>
                  <a:cubicBezTo>
                    <a:pt x="9027" y="877"/>
                    <a:pt x="9084" y="886"/>
                    <a:pt x="9142" y="902"/>
                  </a:cubicBezTo>
                  <a:cubicBezTo>
                    <a:pt x="9332" y="956"/>
                    <a:pt x="9494" y="1011"/>
                    <a:pt x="9684" y="1092"/>
                  </a:cubicBezTo>
                  <a:cubicBezTo>
                    <a:pt x="10688" y="1607"/>
                    <a:pt x="11637" y="2231"/>
                    <a:pt x="12505" y="2963"/>
                  </a:cubicBezTo>
                  <a:cubicBezTo>
                    <a:pt x="12993" y="3370"/>
                    <a:pt x="13346" y="3886"/>
                    <a:pt x="13644" y="4428"/>
                  </a:cubicBezTo>
                  <a:cubicBezTo>
                    <a:pt x="14241" y="5513"/>
                    <a:pt x="14594" y="6679"/>
                    <a:pt x="14729" y="7927"/>
                  </a:cubicBezTo>
                  <a:cubicBezTo>
                    <a:pt x="14865" y="9066"/>
                    <a:pt x="14919" y="10206"/>
                    <a:pt x="14729" y="11318"/>
                  </a:cubicBezTo>
                  <a:cubicBezTo>
                    <a:pt x="14675" y="11562"/>
                    <a:pt x="14621" y="11779"/>
                    <a:pt x="14566" y="11996"/>
                  </a:cubicBezTo>
                  <a:cubicBezTo>
                    <a:pt x="14051" y="12131"/>
                    <a:pt x="13617" y="12348"/>
                    <a:pt x="13048" y="12403"/>
                  </a:cubicBezTo>
                  <a:cubicBezTo>
                    <a:pt x="13075" y="12050"/>
                    <a:pt x="13102" y="11752"/>
                    <a:pt x="13129" y="11453"/>
                  </a:cubicBezTo>
                  <a:cubicBezTo>
                    <a:pt x="13265" y="10287"/>
                    <a:pt x="13237" y="9121"/>
                    <a:pt x="13020" y="7981"/>
                  </a:cubicBezTo>
                  <a:cubicBezTo>
                    <a:pt x="12722" y="6598"/>
                    <a:pt x="12098" y="5405"/>
                    <a:pt x="11203" y="4320"/>
                  </a:cubicBezTo>
                  <a:cubicBezTo>
                    <a:pt x="10715" y="3777"/>
                    <a:pt x="10172" y="3262"/>
                    <a:pt x="9657" y="2774"/>
                  </a:cubicBezTo>
                  <a:cubicBezTo>
                    <a:pt x="9413" y="2529"/>
                    <a:pt x="9142" y="2340"/>
                    <a:pt x="8925" y="2096"/>
                  </a:cubicBezTo>
                  <a:cubicBezTo>
                    <a:pt x="8789" y="1960"/>
                    <a:pt x="8653" y="1797"/>
                    <a:pt x="8572" y="1634"/>
                  </a:cubicBezTo>
                  <a:cubicBezTo>
                    <a:pt x="8464" y="1445"/>
                    <a:pt x="8464" y="1228"/>
                    <a:pt x="8626" y="1038"/>
                  </a:cubicBezTo>
                  <a:cubicBezTo>
                    <a:pt x="8721" y="924"/>
                    <a:pt x="8842" y="877"/>
                    <a:pt x="8971" y="877"/>
                  </a:cubicBezTo>
                  <a:close/>
                  <a:moveTo>
                    <a:pt x="12125" y="8551"/>
                  </a:moveTo>
                  <a:cubicBezTo>
                    <a:pt x="12478" y="10016"/>
                    <a:pt x="12207" y="11345"/>
                    <a:pt x="12125" y="12728"/>
                  </a:cubicBezTo>
                  <a:cubicBezTo>
                    <a:pt x="11501" y="12904"/>
                    <a:pt x="10884" y="13013"/>
                    <a:pt x="10261" y="13013"/>
                  </a:cubicBezTo>
                  <a:cubicBezTo>
                    <a:pt x="9637" y="13013"/>
                    <a:pt x="9006" y="12904"/>
                    <a:pt x="8355" y="12647"/>
                  </a:cubicBezTo>
                  <a:cubicBezTo>
                    <a:pt x="9630" y="11290"/>
                    <a:pt x="10959" y="10097"/>
                    <a:pt x="12125" y="8551"/>
                  </a:cubicBezTo>
                  <a:close/>
                  <a:moveTo>
                    <a:pt x="20615" y="15712"/>
                  </a:moveTo>
                  <a:cubicBezTo>
                    <a:pt x="21130" y="15766"/>
                    <a:pt x="21592" y="16037"/>
                    <a:pt x="22161" y="16335"/>
                  </a:cubicBezTo>
                  <a:cubicBezTo>
                    <a:pt x="21347" y="17095"/>
                    <a:pt x="20615" y="17800"/>
                    <a:pt x="19856" y="18505"/>
                  </a:cubicBezTo>
                  <a:cubicBezTo>
                    <a:pt x="19449" y="18316"/>
                    <a:pt x="19178" y="18017"/>
                    <a:pt x="18852" y="17773"/>
                  </a:cubicBezTo>
                  <a:cubicBezTo>
                    <a:pt x="19123" y="17176"/>
                    <a:pt x="19639" y="16580"/>
                    <a:pt x="20615" y="15712"/>
                  </a:cubicBezTo>
                  <a:close/>
                  <a:moveTo>
                    <a:pt x="18187" y="15365"/>
                  </a:moveTo>
                  <a:cubicBezTo>
                    <a:pt x="18825" y="15365"/>
                    <a:pt x="18979" y="15421"/>
                    <a:pt x="19340" y="15576"/>
                  </a:cubicBezTo>
                  <a:cubicBezTo>
                    <a:pt x="18337" y="16824"/>
                    <a:pt x="17252" y="17963"/>
                    <a:pt x="16004" y="19129"/>
                  </a:cubicBezTo>
                  <a:cubicBezTo>
                    <a:pt x="15597" y="17909"/>
                    <a:pt x="15353" y="16769"/>
                    <a:pt x="15380" y="15603"/>
                  </a:cubicBezTo>
                  <a:cubicBezTo>
                    <a:pt x="15624" y="15434"/>
                    <a:pt x="15881" y="15408"/>
                    <a:pt x="16134" y="15408"/>
                  </a:cubicBezTo>
                  <a:cubicBezTo>
                    <a:pt x="16246" y="15408"/>
                    <a:pt x="16357" y="15413"/>
                    <a:pt x="16465" y="15413"/>
                  </a:cubicBezTo>
                  <a:cubicBezTo>
                    <a:pt x="17289" y="15384"/>
                    <a:pt x="17819" y="15365"/>
                    <a:pt x="18187" y="15365"/>
                  </a:cubicBezTo>
                  <a:close/>
                  <a:moveTo>
                    <a:pt x="18201" y="18370"/>
                  </a:moveTo>
                  <a:cubicBezTo>
                    <a:pt x="18499" y="18614"/>
                    <a:pt x="18825" y="18858"/>
                    <a:pt x="19178" y="19156"/>
                  </a:cubicBezTo>
                  <a:cubicBezTo>
                    <a:pt x="18418" y="19834"/>
                    <a:pt x="17686" y="20513"/>
                    <a:pt x="16953" y="21191"/>
                  </a:cubicBezTo>
                  <a:cubicBezTo>
                    <a:pt x="16655" y="20892"/>
                    <a:pt x="16519" y="20540"/>
                    <a:pt x="16357" y="20160"/>
                  </a:cubicBezTo>
                  <a:cubicBezTo>
                    <a:pt x="16926" y="19536"/>
                    <a:pt x="17496" y="18912"/>
                    <a:pt x="18201" y="18370"/>
                  </a:cubicBezTo>
                  <a:close/>
                  <a:moveTo>
                    <a:pt x="25741" y="19319"/>
                  </a:moveTo>
                  <a:cubicBezTo>
                    <a:pt x="25904" y="19590"/>
                    <a:pt x="26040" y="19780"/>
                    <a:pt x="26148" y="19997"/>
                  </a:cubicBezTo>
                  <a:cubicBezTo>
                    <a:pt x="25633" y="20865"/>
                    <a:pt x="24874" y="21489"/>
                    <a:pt x="24250" y="22248"/>
                  </a:cubicBezTo>
                  <a:cubicBezTo>
                    <a:pt x="23897" y="22004"/>
                    <a:pt x="23626" y="21815"/>
                    <a:pt x="23273" y="21570"/>
                  </a:cubicBezTo>
                  <a:cubicBezTo>
                    <a:pt x="24114" y="20811"/>
                    <a:pt x="24901" y="20106"/>
                    <a:pt x="25741" y="19319"/>
                  </a:cubicBezTo>
                  <a:close/>
                  <a:moveTo>
                    <a:pt x="22975" y="16824"/>
                  </a:moveTo>
                  <a:cubicBezTo>
                    <a:pt x="23816" y="17312"/>
                    <a:pt x="24548" y="17882"/>
                    <a:pt x="25226" y="18641"/>
                  </a:cubicBezTo>
                  <a:cubicBezTo>
                    <a:pt x="23246" y="20350"/>
                    <a:pt x="21293" y="22004"/>
                    <a:pt x="19340" y="23686"/>
                  </a:cubicBezTo>
                  <a:cubicBezTo>
                    <a:pt x="18581" y="23279"/>
                    <a:pt x="17957" y="22710"/>
                    <a:pt x="17523" y="22004"/>
                  </a:cubicBezTo>
                  <a:cubicBezTo>
                    <a:pt x="19313" y="20296"/>
                    <a:pt x="21130" y="18587"/>
                    <a:pt x="22975" y="16824"/>
                  </a:cubicBezTo>
                  <a:close/>
                  <a:moveTo>
                    <a:pt x="22676" y="22167"/>
                  </a:moveTo>
                  <a:cubicBezTo>
                    <a:pt x="22948" y="22384"/>
                    <a:pt x="23219" y="22628"/>
                    <a:pt x="23517" y="22899"/>
                  </a:cubicBezTo>
                  <a:cubicBezTo>
                    <a:pt x="22921" y="23496"/>
                    <a:pt x="22351" y="24093"/>
                    <a:pt x="21700" y="24744"/>
                  </a:cubicBezTo>
                  <a:cubicBezTo>
                    <a:pt x="21266" y="24744"/>
                    <a:pt x="20832" y="24473"/>
                    <a:pt x="20344" y="24256"/>
                  </a:cubicBezTo>
                  <a:cubicBezTo>
                    <a:pt x="20615" y="23795"/>
                    <a:pt x="21890" y="22655"/>
                    <a:pt x="22676" y="22167"/>
                  </a:cubicBezTo>
                  <a:close/>
                  <a:moveTo>
                    <a:pt x="26528" y="20919"/>
                  </a:moveTo>
                  <a:cubicBezTo>
                    <a:pt x="26989" y="21598"/>
                    <a:pt x="26962" y="22303"/>
                    <a:pt x="27071" y="23008"/>
                  </a:cubicBezTo>
                  <a:cubicBezTo>
                    <a:pt x="27152" y="23659"/>
                    <a:pt x="27179" y="24310"/>
                    <a:pt x="26989" y="24988"/>
                  </a:cubicBezTo>
                  <a:cubicBezTo>
                    <a:pt x="26185" y="25035"/>
                    <a:pt x="25391" y="25064"/>
                    <a:pt x="24578" y="25064"/>
                  </a:cubicBezTo>
                  <a:cubicBezTo>
                    <a:pt x="23993" y="25064"/>
                    <a:pt x="23398" y="25049"/>
                    <a:pt x="22785" y="25015"/>
                  </a:cubicBezTo>
                  <a:cubicBezTo>
                    <a:pt x="23002" y="24608"/>
                    <a:pt x="23327" y="24418"/>
                    <a:pt x="23572" y="24201"/>
                  </a:cubicBezTo>
                  <a:cubicBezTo>
                    <a:pt x="23843" y="23930"/>
                    <a:pt x="24141" y="23713"/>
                    <a:pt x="24412" y="23442"/>
                  </a:cubicBezTo>
                  <a:cubicBezTo>
                    <a:pt x="24684" y="23198"/>
                    <a:pt x="24928" y="22927"/>
                    <a:pt x="25145" y="22682"/>
                  </a:cubicBezTo>
                  <a:cubicBezTo>
                    <a:pt x="25416" y="22384"/>
                    <a:pt x="25633" y="22086"/>
                    <a:pt x="25877" y="21787"/>
                  </a:cubicBezTo>
                  <a:cubicBezTo>
                    <a:pt x="26094" y="21516"/>
                    <a:pt x="26284" y="21245"/>
                    <a:pt x="26528" y="20919"/>
                  </a:cubicBezTo>
                  <a:close/>
                  <a:moveTo>
                    <a:pt x="14431" y="15630"/>
                  </a:moveTo>
                  <a:cubicBezTo>
                    <a:pt x="14458" y="15929"/>
                    <a:pt x="14512" y="16119"/>
                    <a:pt x="14512" y="16335"/>
                  </a:cubicBezTo>
                  <a:cubicBezTo>
                    <a:pt x="14594" y="17637"/>
                    <a:pt x="14919" y="18912"/>
                    <a:pt x="15407" y="20133"/>
                  </a:cubicBezTo>
                  <a:cubicBezTo>
                    <a:pt x="16682" y="23388"/>
                    <a:pt x="19096" y="25286"/>
                    <a:pt x="22514" y="25856"/>
                  </a:cubicBezTo>
                  <a:cubicBezTo>
                    <a:pt x="23060" y="25947"/>
                    <a:pt x="23614" y="25962"/>
                    <a:pt x="24172" y="25962"/>
                  </a:cubicBezTo>
                  <a:cubicBezTo>
                    <a:pt x="24438" y="25962"/>
                    <a:pt x="24705" y="25958"/>
                    <a:pt x="24972" y="25958"/>
                  </a:cubicBezTo>
                  <a:cubicBezTo>
                    <a:pt x="25147" y="25958"/>
                    <a:pt x="25322" y="25960"/>
                    <a:pt x="25497" y="25964"/>
                  </a:cubicBezTo>
                  <a:cubicBezTo>
                    <a:pt x="25845" y="25964"/>
                    <a:pt x="26209" y="25930"/>
                    <a:pt x="26577" y="25930"/>
                  </a:cubicBezTo>
                  <a:cubicBezTo>
                    <a:pt x="26669" y="25930"/>
                    <a:pt x="26761" y="25932"/>
                    <a:pt x="26854" y="25937"/>
                  </a:cubicBezTo>
                  <a:cubicBezTo>
                    <a:pt x="26826" y="26670"/>
                    <a:pt x="26664" y="27321"/>
                    <a:pt x="26420" y="28026"/>
                  </a:cubicBezTo>
                  <a:cubicBezTo>
                    <a:pt x="26042" y="28050"/>
                    <a:pt x="25664" y="28064"/>
                    <a:pt x="25288" y="28064"/>
                  </a:cubicBezTo>
                  <a:cubicBezTo>
                    <a:pt x="24828" y="28064"/>
                    <a:pt x="24372" y="28044"/>
                    <a:pt x="23924" y="27999"/>
                  </a:cubicBezTo>
                  <a:cubicBezTo>
                    <a:pt x="22758" y="27890"/>
                    <a:pt x="21619" y="27673"/>
                    <a:pt x="20507" y="27294"/>
                  </a:cubicBezTo>
                  <a:cubicBezTo>
                    <a:pt x="19693" y="27022"/>
                    <a:pt x="18933" y="26670"/>
                    <a:pt x="18174" y="26236"/>
                  </a:cubicBezTo>
                  <a:cubicBezTo>
                    <a:pt x="16330" y="25151"/>
                    <a:pt x="14973" y="23605"/>
                    <a:pt x="14132" y="21625"/>
                  </a:cubicBezTo>
                  <a:cubicBezTo>
                    <a:pt x="13454" y="19970"/>
                    <a:pt x="13075" y="18288"/>
                    <a:pt x="13156" y="16498"/>
                  </a:cubicBezTo>
                  <a:cubicBezTo>
                    <a:pt x="13156" y="16390"/>
                    <a:pt x="13156" y="16308"/>
                    <a:pt x="13156" y="16200"/>
                  </a:cubicBezTo>
                  <a:cubicBezTo>
                    <a:pt x="13156" y="16173"/>
                    <a:pt x="13183" y="16119"/>
                    <a:pt x="13237" y="15956"/>
                  </a:cubicBezTo>
                  <a:cubicBezTo>
                    <a:pt x="13617" y="15847"/>
                    <a:pt x="13997" y="15766"/>
                    <a:pt x="14431" y="15630"/>
                  </a:cubicBezTo>
                  <a:close/>
                  <a:moveTo>
                    <a:pt x="31221" y="28460"/>
                  </a:moveTo>
                  <a:cubicBezTo>
                    <a:pt x="31546" y="28460"/>
                    <a:pt x="31871" y="28487"/>
                    <a:pt x="32197" y="28487"/>
                  </a:cubicBezTo>
                  <a:cubicBezTo>
                    <a:pt x="32197" y="28514"/>
                    <a:pt x="32197" y="28568"/>
                    <a:pt x="32197" y="28623"/>
                  </a:cubicBezTo>
                  <a:cubicBezTo>
                    <a:pt x="31438" y="29246"/>
                    <a:pt x="30678" y="29870"/>
                    <a:pt x="29919" y="30494"/>
                  </a:cubicBezTo>
                  <a:cubicBezTo>
                    <a:pt x="29891" y="30521"/>
                    <a:pt x="29837" y="30521"/>
                    <a:pt x="29783" y="30521"/>
                  </a:cubicBezTo>
                  <a:cubicBezTo>
                    <a:pt x="29756" y="30494"/>
                    <a:pt x="29729" y="30440"/>
                    <a:pt x="29729" y="30413"/>
                  </a:cubicBezTo>
                  <a:cubicBezTo>
                    <a:pt x="29891" y="29789"/>
                    <a:pt x="30054" y="29192"/>
                    <a:pt x="30217" y="28568"/>
                  </a:cubicBezTo>
                  <a:cubicBezTo>
                    <a:pt x="30399" y="28477"/>
                    <a:pt x="30589" y="28463"/>
                    <a:pt x="30779" y="28463"/>
                  </a:cubicBezTo>
                  <a:cubicBezTo>
                    <a:pt x="30869" y="28463"/>
                    <a:pt x="30959" y="28466"/>
                    <a:pt x="31048" y="28466"/>
                  </a:cubicBezTo>
                  <a:cubicBezTo>
                    <a:pt x="31106" y="28466"/>
                    <a:pt x="31164" y="28465"/>
                    <a:pt x="31221" y="28460"/>
                  </a:cubicBezTo>
                  <a:close/>
                  <a:moveTo>
                    <a:pt x="33418" y="28650"/>
                  </a:moveTo>
                  <a:cubicBezTo>
                    <a:pt x="33879" y="28731"/>
                    <a:pt x="34340" y="28812"/>
                    <a:pt x="34774" y="29029"/>
                  </a:cubicBezTo>
                  <a:cubicBezTo>
                    <a:pt x="34394" y="29545"/>
                    <a:pt x="33472" y="30331"/>
                    <a:pt x="32604" y="30928"/>
                  </a:cubicBezTo>
                  <a:cubicBezTo>
                    <a:pt x="32468" y="30820"/>
                    <a:pt x="32333" y="30684"/>
                    <a:pt x="32224" y="30548"/>
                  </a:cubicBezTo>
                  <a:cubicBezTo>
                    <a:pt x="32088" y="30413"/>
                    <a:pt x="31980" y="30277"/>
                    <a:pt x="31844" y="30087"/>
                  </a:cubicBezTo>
                  <a:cubicBezTo>
                    <a:pt x="32360" y="29599"/>
                    <a:pt x="32875" y="29138"/>
                    <a:pt x="33418" y="28650"/>
                  </a:cubicBezTo>
                  <a:close/>
                  <a:moveTo>
                    <a:pt x="31085" y="30738"/>
                  </a:moveTo>
                  <a:cubicBezTo>
                    <a:pt x="31329" y="31009"/>
                    <a:pt x="31573" y="31254"/>
                    <a:pt x="31871" y="31552"/>
                  </a:cubicBezTo>
                  <a:cubicBezTo>
                    <a:pt x="31193" y="32149"/>
                    <a:pt x="30542" y="32637"/>
                    <a:pt x="29837" y="33152"/>
                  </a:cubicBezTo>
                  <a:cubicBezTo>
                    <a:pt x="29593" y="32854"/>
                    <a:pt x="29512" y="32556"/>
                    <a:pt x="29539" y="32257"/>
                  </a:cubicBezTo>
                  <a:cubicBezTo>
                    <a:pt x="29539" y="32122"/>
                    <a:pt x="29593" y="31959"/>
                    <a:pt x="29674" y="31877"/>
                  </a:cubicBezTo>
                  <a:cubicBezTo>
                    <a:pt x="30108" y="31471"/>
                    <a:pt x="30542" y="31064"/>
                    <a:pt x="31085" y="30738"/>
                  </a:cubicBezTo>
                  <a:close/>
                  <a:moveTo>
                    <a:pt x="32356" y="25443"/>
                  </a:moveTo>
                  <a:cubicBezTo>
                    <a:pt x="34011" y="25443"/>
                    <a:pt x="35607" y="25776"/>
                    <a:pt x="37106" y="26588"/>
                  </a:cubicBezTo>
                  <a:cubicBezTo>
                    <a:pt x="38598" y="27375"/>
                    <a:pt x="39927" y="28406"/>
                    <a:pt x="41012" y="29708"/>
                  </a:cubicBezTo>
                  <a:cubicBezTo>
                    <a:pt x="41446" y="30223"/>
                    <a:pt x="41880" y="30711"/>
                    <a:pt x="42314" y="31226"/>
                  </a:cubicBezTo>
                  <a:cubicBezTo>
                    <a:pt x="42694" y="31688"/>
                    <a:pt x="42884" y="32203"/>
                    <a:pt x="42802" y="32800"/>
                  </a:cubicBezTo>
                  <a:cubicBezTo>
                    <a:pt x="42775" y="33071"/>
                    <a:pt x="42694" y="33315"/>
                    <a:pt x="42504" y="33505"/>
                  </a:cubicBezTo>
                  <a:cubicBezTo>
                    <a:pt x="42304" y="33690"/>
                    <a:pt x="42104" y="33787"/>
                    <a:pt x="41898" y="33787"/>
                  </a:cubicBezTo>
                  <a:cubicBezTo>
                    <a:pt x="41742" y="33787"/>
                    <a:pt x="41583" y="33731"/>
                    <a:pt x="41419" y="33613"/>
                  </a:cubicBezTo>
                  <a:cubicBezTo>
                    <a:pt x="41012" y="33342"/>
                    <a:pt x="40660" y="32962"/>
                    <a:pt x="40388" y="32556"/>
                  </a:cubicBezTo>
                  <a:cubicBezTo>
                    <a:pt x="39656" y="31471"/>
                    <a:pt x="38707" y="30548"/>
                    <a:pt x="37730" y="29680"/>
                  </a:cubicBezTo>
                  <a:cubicBezTo>
                    <a:pt x="36537" y="28595"/>
                    <a:pt x="35099" y="27999"/>
                    <a:pt x="33499" y="27727"/>
                  </a:cubicBezTo>
                  <a:cubicBezTo>
                    <a:pt x="32843" y="27614"/>
                    <a:pt x="32207" y="27558"/>
                    <a:pt x="31558" y="27558"/>
                  </a:cubicBezTo>
                  <a:cubicBezTo>
                    <a:pt x="31428" y="27558"/>
                    <a:pt x="31297" y="27560"/>
                    <a:pt x="31166" y="27565"/>
                  </a:cubicBezTo>
                  <a:lnTo>
                    <a:pt x="30434" y="27565"/>
                  </a:lnTo>
                  <a:cubicBezTo>
                    <a:pt x="30542" y="26832"/>
                    <a:pt x="30624" y="26209"/>
                    <a:pt x="30732" y="25612"/>
                  </a:cubicBezTo>
                  <a:cubicBezTo>
                    <a:pt x="30814" y="25558"/>
                    <a:pt x="30814" y="25530"/>
                    <a:pt x="30841" y="25530"/>
                  </a:cubicBezTo>
                  <a:cubicBezTo>
                    <a:pt x="31351" y="25474"/>
                    <a:pt x="31856" y="25443"/>
                    <a:pt x="32356" y="25443"/>
                  </a:cubicBezTo>
                  <a:close/>
                  <a:moveTo>
                    <a:pt x="38300" y="31606"/>
                  </a:moveTo>
                  <a:cubicBezTo>
                    <a:pt x="38598" y="31769"/>
                    <a:pt x="38788" y="32040"/>
                    <a:pt x="39005" y="32339"/>
                  </a:cubicBezTo>
                  <a:cubicBezTo>
                    <a:pt x="38625" y="32800"/>
                    <a:pt x="36428" y="34671"/>
                    <a:pt x="35859" y="34997"/>
                  </a:cubicBezTo>
                  <a:cubicBezTo>
                    <a:pt x="35642" y="34753"/>
                    <a:pt x="35425" y="34508"/>
                    <a:pt x="35208" y="34291"/>
                  </a:cubicBezTo>
                  <a:cubicBezTo>
                    <a:pt x="35235" y="34210"/>
                    <a:pt x="35262" y="34156"/>
                    <a:pt x="35289" y="34129"/>
                  </a:cubicBezTo>
                  <a:cubicBezTo>
                    <a:pt x="36266" y="33315"/>
                    <a:pt x="37269" y="32474"/>
                    <a:pt x="38300" y="31606"/>
                  </a:cubicBezTo>
                  <a:close/>
                  <a:moveTo>
                    <a:pt x="35615" y="29463"/>
                  </a:moveTo>
                  <a:cubicBezTo>
                    <a:pt x="36238" y="29653"/>
                    <a:pt x="36971" y="30196"/>
                    <a:pt x="37649" y="30955"/>
                  </a:cubicBezTo>
                  <a:cubicBezTo>
                    <a:pt x="37540" y="31064"/>
                    <a:pt x="37459" y="31199"/>
                    <a:pt x="37323" y="31281"/>
                  </a:cubicBezTo>
                  <a:cubicBezTo>
                    <a:pt x="35777" y="32610"/>
                    <a:pt x="34204" y="33912"/>
                    <a:pt x="32658" y="35241"/>
                  </a:cubicBezTo>
                  <a:cubicBezTo>
                    <a:pt x="32251" y="35566"/>
                    <a:pt x="31844" y="35892"/>
                    <a:pt x="31356" y="36271"/>
                  </a:cubicBezTo>
                  <a:cubicBezTo>
                    <a:pt x="30841" y="35512"/>
                    <a:pt x="30434" y="34780"/>
                    <a:pt x="30136" y="33993"/>
                  </a:cubicBezTo>
                  <a:cubicBezTo>
                    <a:pt x="32061" y="32583"/>
                    <a:pt x="33960" y="31145"/>
                    <a:pt x="35615" y="29463"/>
                  </a:cubicBezTo>
                  <a:close/>
                  <a:moveTo>
                    <a:pt x="34530" y="34834"/>
                  </a:moveTo>
                  <a:cubicBezTo>
                    <a:pt x="34747" y="35105"/>
                    <a:pt x="34936" y="35322"/>
                    <a:pt x="35126" y="35539"/>
                  </a:cubicBezTo>
                  <a:cubicBezTo>
                    <a:pt x="34747" y="36054"/>
                    <a:pt x="33201" y="37275"/>
                    <a:pt x="32441" y="37655"/>
                  </a:cubicBezTo>
                  <a:cubicBezTo>
                    <a:pt x="32278" y="37438"/>
                    <a:pt x="32088" y="37248"/>
                    <a:pt x="31926" y="37031"/>
                  </a:cubicBezTo>
                  <a:cubicBezTo>
                    <a:pt x="32251" y="36651"/>
                    <a:pt x="33879" y="35268"/>
                    <a:pt x="34530" y="34834"/>
                  </a:cubicBezTo>
                  <a:close/>
                  <a:moveTo>
                    <a:pt x="1735" y="9975"/>
                  </a:moveTo>
                  <a:cubicBezTo>
                    <a:pt x="1816" y="9975"/>
                    <a:pt x="1898" y="9988"/>
                    <a:pt x="1981" y="10016"/>
                  </a:cubicBezTo>
                  <a:cubicBezTo>
                    <a:pt x="2279" y="10097"/>
                    <a:pt x="2578" y="10206"/>
                    <a:pt x="2849" y="10368"/>
                  </a:cubicBezTo>
                  <a:cubicBezTo>
                    <a:pt x="3310" y="10667"/>
                    <a:pt x="3798" y="10992"/>
                    <a:pt x="4259" y="11318"/>
                  </a:cubicBezTo>
                  <a:cubicBezTo>
                    <a:pt x="4910" y="11779"/>
                    <a:pt x="5561" y="12267"/>
                    <a:pt x="6212" y="12728"/>
                  </a:cubicBezTo>
                  <a:cubicBezTo>
                    <a:pt x="6809" y="13135"/>
                    <a:pt x="7460" y="13406"/>
                    <a:pt x="8138" y="13623"/>
                  </a:cubicBezTo>
                  <a:cubicBezTo>
                    <a:pt x="8787" y="13839"/>
                    <a:pt x="9436" y="13950"/>
                    <a:pt x="10090" y="13950"/>
                  </a:cubicBezTo>
                  <a:cubicBezTo>
                    <a:pt x="10584" y="13950"/>
                    <a:pt x="11081" y="13887"/>
                    <a:pt x="11583" y="13759"/>
                  </a:cubicBezTo>
                  <a:cubicBezTo>
                    <a:pt x="12451" y="13515"/>
                    <a:pt x="13292" y="13271"/>
                    <a:pt x="14187" y="13054"/>
                  </a:cubicBezTo>
                  <a:cubicBezTo>
                    <a:pt x="15846" y="12633"/>
                    <a:pt x="17525" y="12353"/>
                    <a:pt x="19242" y="12353"/>
                  </a:cubicBezTo>
                  <a:cubicBezTo>
                    <a:pt x="19518" y="12353"/>
                    <a:pt x="19795" y="12360"/>
                    <a:pt x="20073" y="12375"/>
                  </a:cubicBezTo>
                  <a:cubicBezTo>
                    <a:pt x="21646" y="12457"/>
                    <a:pt x="23110" y="12918"/>
                    <a:pt x="24494" y="13650"/>
                  </a:cubicBezTo>
                  <a:cubicBezTo>
                    <a:pt x="26148" y="14518"/>
                    <a:pt x="27396" y="15766"/>
                    <a:pt x="28183" y="17448"/>
                  </a:cubicBezTo>
                  <a:cubicBezTo>
                    <a:pt x="28671" y="18397"/>
                    <a:pt x="29105" y="19373"/>
                    <a:pt x="29485" y="20377"/>
                  </a:cubicBezTo>
                  <a:cubicBezTo>
                    <a:pt x="29674" y="20865"/>
                    <a:pt x="29729" y="21435"/>
                    <a:pt x="29783" y="21977"/>
                  </a:cubicBezTo>
                  <a:cubicBezTo>
                    <a:pt x="29837" y="22547"/>
                    <a:pt x="29837" y="23144"/>
                    <a:pt x="29864" y="23740"/>
                  </a:cubicBezTo>
                  <a:cubicBezTo>
                    <a:pt x="29837" y="25720"/>
                    <a:pt x="29566" y="27646"/>
                    <a:pt x="28996" y="29572"/>
                  </a:cubicBezTo>
                  <a:cubicBezTo>
                    <a:pt x="28861" y="30060"/>
                    <a:pt x="28752" y="30575"/>
                    <a:pt x="28644" y="31091"/>
                  </a:cubicBezTo>
                  <a:cubicBezTo>
                    <a:pt x="28481" y="31986"/>
                    <a:pt x="28644" y="32854"/>
                    <a:pt x="28996" y="33668"/>
                  </a:cubicBezTo>
                  <a:cubicBezTo>
                    <a:pt x="29674" y="35349"/>
                    <a:pt x="30570" y="36895"/>
                    <a:pt x="31817" y="38224"/>
                  </a:cubicBezTo>
                  <a:cubicBezTo>
                    <a:pt x="32088" y="38523"/>
                    <a:pt x="32387" y="38794"/>
                    <a:pt x="32685" y="39092"/>
                  </a:cubicBezTo>
                  <a:cubicBezTo>
                    <a:pt x="33065" y="39445"/>
                    <a:pt x="33390" y="39852"/>
                    <a:pt x="33526" y="40367"/>
                  </a:cubicBezTo>
                  <a:cubicBezTo>
                    <a:pt x="33635" y="40720"/>
                    <a:pt x="33499" y="40964"/>
                    <a:pt x="33146" y="40991"/>
                  </a:cubicBezTo>
                  <a:cubicBezTo>
                    <a:pt x="32821" y="40991"/>
                    <a:pt x="32495" y="40964"/>
                    <a:pt x="32170" y="40883"/>
                  </a:cubicBezTo>
                  <a:cubicBezTo>
                    <a:pt x="31627" y="40747"/>
                    <a:pt x="31166" y="40476"/>
                    <a:pt x="30759" y="40096"/>
                  </a:cubicBezTo>
                  <a:cubicBezTo>
                    <a:pt x="30244" y="39608"/>
                    <a:pt x="29729" y="39119"/>
                    <a:pt x="29268" y="38577"/>
                  </a:cubicBezTo>
                  <a:cubicBezTo>
                    <a:pt x="28454" y="37573"/>
                    <a:pt x="27803" y="36488"/>
                    <a:pt x="27233" y="35322"/>
                  </a:cubicBezTo>
                  <a:cubicBezTo>
                    <a:pt x="26637" y="34129"/>
                    <a:pt x="26474" y="32908"/>
                    <a:pt x="26637" y="31606"/>
                  </a:cubicBezTo>
                  <a:cubicBezTo>
                    <a:pt x="26799" y="30413"/>
                    <a:pt x="27071" y="29274"/>
                    <a:pt x="27369" y="28134"/>
                  </a:cubicBezTo>
                  <a:cubicBezTo>
                    <a:pt x="27776" y="26697"/>
                    <a:pt x="28020" y="25259"/>
                    <a:pt x="28020" y="23767"/>
                  </a:cubicBezTo>
                  <a:cubicBezTo>
                    <a:pt x="28020" y="20811"/>
                    <a:pt x="26799" y="18451"/>
                    <a:pt x="24412" y="16715"/>
                  </a:cubicBezTo>
                  <a:cubicBezTo>
                    <a:pt x="23110" y="15766"/>
                    <a:pt x="21700" y="14979"/>
                    <a:pt x="20073" y="14708"/>
                  </a:cubicBezTo>
                  <a:cubicBezTo>
                    <a:pt x="19223" y="14563"/>
                    <a:pt x="18373" y="14503"/>
                    <a:pt x="17523" y="14503"/>
                  </a:cubicBezTo>
                  <a:cubicBezTo>
                    <a:pt x="17098" y="14503"/>
                    <a:pt x="16673" y="14518"/>
                    <a:pt x="16248" y="14545"/>
                  </a:cubicBezTo>
                  <a:cubicBezTo>
                    <a:pt x="14783" y="14627"/>
                    <a:pt x="13400" y="15034"/>
                    <a:pt x="12017" y="15413"/>
                  </a:cubicBezTo>
                  <a:cubicBezTo>
                    <a:pt x="11393" y="15603"/>
                    <a:pt x="10796" y="15766"/>
                    <a:pt x="10172" y="15929"/>
                  </a:cubicBezTo>
                  <a:cubicBezTo>
                    <a:pt x="9663" y="16041"/>
                    <a:pt x="9166" y="16094"/>
                    <a:pt x="8682" y="16094"/>
                  </a:cubicBezTo>
                  <a:cubicBezTo>
                    <a:pt x="7054" y="16094"/>
                    <a:pt x="5570" y="15489"/>
                    <a:pt x="4232" y="14464"/>
                  </a:cubicBezTo>
                  <a:cubicBezTo>
                    <a:pt x="3147" y="13650"/>
                    <a:pt x="2225" y="12647"/>
                    <a:pt x="1357" y="11589"/>
                  </a:cubicBezTo>
                  <a:cubicBezTo>
                    <a:pt x="1276" y="11480"/>
                    <a:pt x="1194" y="11372"/>
                    <a:pt x="1113" y="11263"/>
                  </a:cubicBezTo>
                  <a:cubicBezTo>
                    <a:pt x="923" y="10938"/>
                    <a:pt x="896" y="10639"/>
                    <a:pt x="1113" y="10314"/>
                  </a:cubicBezTo>
                  <a:cubicBezTo>
                    <a:pt x="1275" y="10091"/>
                    <a:pt x="1497" y="9975"/>
                    <a:pt x="1735" y="9975"/>
                  </a:cubicBezTo>
                  <a:close/>
                  <a:moveTo>
                    <a:pt x="8962" y="1"/>
                  </a:moveTo>
                  <a:cubicBezTo>
                    <a:pt x="8093" y="1"/>
                    <a:pt x="7488" y="790"/>
                    <a:pt x="7731" y="1689"/>
                  </a:cubicBezTo>
                  <a:cubicBezTo>
                    <a:pt x="7813" y="2041"/>
                    <a:pt x="7975" y="2312"/>
                    <a:pt x="8219" y="2557"/>
                  </a:cubicBezTo>
                  <a:cubicBezTo>
                    <a:pt x="8464" y="2801"/>
                    <a:pt x="8735" y="3045"/>
                    <a:pt x="8979" y="3289"/>
                  </a:cubicBezTo>
                  <a:cubicBezTo>
                    <a:pt x="9467" y="3777"/>
                    <a:pt x="9955" y="4265"/>
                    <a:pt x="10417" y="4754"/>
                  </a:cubicBezTo>
                  <a:cubicBezTo>
                    <a:pt x="10552" y="4889"/>
                    <a:pt x="10633" y="5052"/>
                    <a:pt x="10769" y="5269"/>
                  </a:cubicBezTo>
                  <a:cubicBezTo>
                    <a:pt x="8925" y="7141"/>
                    <a:pt x="7107" y="8985"/>
                    <a:pt x="5263" y="10884"/>
                  </a:cubicBezTo>
                  <a:cubicBezTo>
                    <a:pt x="5073" y="10748"/>
                    <a:pt x="4883" y="10612"/>
                    <a:pt x="4693" y="10504"/>
                  </a:cubicBezTo>
                  <a:cubicBezTo>
                    <a:pt x="4232" y="10178"/>
                    <a:pt x="3798" y="9853"/>
                    <a:pt x="3337" y="9609"/>
                  </a:cubicBezTo>
                  <a:cubicBezTo>
                    <a:pt x="2985" y="9419"/>
                    <a:pt x="2605" y="9256"/>
                    <a:pt x="2225" y="9148"/>
                  </a:cubicBezTo>
                  <a:cubicBezTo>
                    <a:pt x="2071" y="9102"/>
                    <a:pt x="1921" y="9081"/>
                    <a:pt x="1772" y="9081"/>
                  </a:cubicBezTo>
                  <a:cubicBezTo>
                    <a:pt x="1475" y="9081"/>
                    <a:pt x="1185" y="9166"/>
                    <a:pt x="896" y="9310"/>
                  </a:cubicBezTo>
                  <a:cubicBezTo>
                    <a:pt x="272" y="9636"/>
                    <a:pt x="1" y="10233"/>
                    <a:pt x="82" y="10911"/>
                  </a:cubicBezTo>
                  <a:cubicBezTo>
                    <a:pt x="164" y="11372"/>
                    <a:pt x="354" y="11779"/>
                    <a:pt x="652" y="12131"/>
                  </a:cubicBezTo>
                  <a:cubicBezTo>
                    <a:pt x="1276" y="12809"/>
                    <a:pt x="1872" y="13515"/>
                    <a:pt x="2523" y="14166"/>
                  </a:cubicBezTo>
                  <a:cubicBezTo>
                    <a:pt x="3174" y="14844"/>
                    <a:pt x="3934" y="15359"/>
                    <a:pt x="4748" y="15793"/>
                  </a:cubicBezTo>
                  <a:cubicBezTo>
                    <a:pt x="6025" y="16443"/>
                    <a:pt x="7355" y="16885"/>
                    <a:pt x="8750" y="16885"/>
                  </a:cubicBezTo>
                  <a:cubicBezTo>
                    <a:pt x="9103" y="16885"/>
                    <a:pt x="9459" y="16857"/>
                    <a:pt x="9820" y="16797"/>
                  </a:cubicBezTo>
                  <a:cubicBezTo>
                    <a:pt x="10444" y="16715"/>
                    <a:pt x="11040" y="16552"/>
                    <a:pt x="11637" y="16417"/>
                  </a:cubicBezTo>
                  <a:cubicBezTo>
                    <a:pt x="11827" y="16363"/>
                    <a:pt x="12017" y="16335"/>
                    <a:pt x="12288" y="16281"/>
                  </a:cubicBezTo>
                  <a:cubicBezTo>
                    <a:pt x="12288" y="16525"/>
                    <a:pt x="12288" y="16715"/>
                    <a:pt x="12288" y="16905"/>
                  </a:cubicBezTo>
                  <a:cubicBezTo>
                    <a:pt x="12261" y="17882"/>
                    <a:pt x="12369" y="18831"/>
                    <a:pt x="12586" y="19807"/>
                  </a:cubicBezTo>
                  <a:cubicBezTo>
                    <a:pt x="12993" y="21462"/>
                    <a:pt x="13644" y="23008"/>
                    <a:pt x="14675" y="24364"/>
                  </a:cubicBezTo>
                  <a:cubicBezTo>
                    <a:pt x="16031" y="26127"/>
                    <a:pt x="17821" y="27294"/>
                    <a:pt x="19883" y="28026"/>
                  </a:cubicBezTo>
                  <a:cubicBezTo>
                    <a:pt x="21535" y="28627"/>
                    <a:pt x="23234" y="28927"/>
                    <a:pt x="24979" y="28927"/>
                  </a:cubicBezTo>
                  <a:cubicBezTo>
                    <a:pt x="25124" y="28927"/>
                    <a:pt x="25270" y="28925"/>
                    <a:pt x="25416" y="28921"/>
                  </a:cubicBezTo>
                  <a:cubicBezTo>
                    <a:pt x="25538" y="28921"/>
                    <a:pt x="25667" y="28901"/>
                    <a:pt x="25796" y="28901"/>
                  </a:cubicBezTo>
                  <a:cubicBezTo>
                    <a:pt x="25925" y="28901"/>
                    <a:pt x="26053" y="28921"/>
                    <a:pt x="26175" y="29002"/>
                  </a:cubicBezTo>
                  <a:cubicBezTo>
                    <a:pt x="26148" y="29192"/>
                    <a:pt x="26094" y="29382"/>
                    <a:pt x="26067" y="29572"/>
                  </a:cubicBezTo>
                  <a:cubicBezTo>
                    <a:pt x="25958" y="30196"/>
                    <a:pt x="25823" y="30820"/>
                    <a:pt x="25769" y="31471"/>
                  </a:cubicBezTo>
                  <a:cubicBezTo>
                    <a:pt x="25714" y="32122"/>
                    <a:pt x="25714" y="32800"/>
                    <a:pt x="25741" y="33451"/>
                  </a:cubicBezTo>
                  <a:cubicBezTo>
                    <a:pt x="25741" y="34102"/>
                    <a:pt x="26067" y="34698"/>
                    <a:pt x="26311" y="35268"/>
                  </a:cubicBezTo>
                  <a:cubicBezTo>
                    <a:pt x="27206" y="37411"/>
                    <a:pt x="28454" y="39282"/>
                    <a:pt x="30244" y="40774"/>
                  </a:cubicBezTo>
                  <a:cubicBezTo>
                    <a:pt x="30759" y="41208"/>
                    <a:pt x="31302" y="41561"/>
                    <a:pt x="31953" y="41750"/>
                  </a:cubicBezTo>
                  <a:cubicBezTo>
                    <a:pt x="32288" y="41817"/>
                    <a:pt x="32622" y="41866"/>
                    <a:pt x="32942" y="41866"/>
                  </a:cubicBezTo>
                  <a:cubicBezTo>
                    <a:pt x="33011" y="41866"/>
                    <a:pt x="33079" y="41864"/>
                    <a:pt x="33146" y="41859"/>
                  </a:cubicBezTo>
                  <a:cubicBezTo>
                    <a:pt x="33987" y="41832"/>
                    <a:pt x="34475" y="41208"/>
                    <a:pt x="34421" y="40394"/>
                  </a:cubicBezTo>
                  <a:cubicBezTo>
                    <a:pt x="34394" y="39770"/>
                    <a:pt x="34096" y="39255"/>
                    <a:pt x="33662" y="38821"/>
                  </a:cubicBezTo>
                  <a:cubicBezTo>
                    <a:pt x="33526" y="38686"/>
                    <a:pt x="33390" y="38523"/>
                    <a:pt x="33228" y="38387"/>
                  </a:cubicBezTo>
                  <a:cubicBezTo>
                    <a:pt x="34340" y="37465"/>
                    <a:pt x="35425" y="36597"/>
                    <a:pt x="36483" y="35729"/>
                  </a:cubicBezTo>
                  <a:cubicBezTo>
                    <a:pt x="37513" y="34834"/>
                    <a:pt x="38544" y="33966"/>
                    <a:pt x="39575" y="33071"/>
                  </a:cubicBezTo>
                  <a:cubicBezTo>
                    <a:pt x="40063" y="33505"/>
                    <a:pt x="40470" y="33939"/>
                    <a:pt x="40931" y="34291"/>
                  </a:cubicBezTo>
                  <a:cubicBezTo>
                    <a:pt x="41244" y="34539"/>
                    <a:pt x="41582" y="34662"/>
                    <a:pt x="41918" y="34662"/>
                  </a:cubicBezTo>
                  <a:cubicBezTo>
                    <a:pt x="42281" y="34662"/>
                    <a:pt x="42641" y="34519"/>
                    <a:pt x="42965" y="34237"/>
                  </a:cubicBezTo>
                  <a:cubicBezTo>
                    <a:pt x="43562" y="33722"/>
                    <a:pt x="43806" y="33071"/>
                    <a:pt x="43725" y="32284"/>
                  </a:cubicBezTo>
                  <a:cubicBezTo>
                    <a:pt x="43643" y="31525"/>
                    <a:pt x="43264" y="30901"/>
                    <a:pt x="42775" y="30331"/>
                  </a:cubicBezTo>
                  <a:cubicBezTo>
                    <a:pt x="42423" y="29925"/>
                    <a:pt x="42070" y="29545"/>
                    <a:pt x="41745" y="29138"/>
                  </a:cubicBezTo>
                  <a:cubicBezTo>
                    <a:pt x="40334" y="27375"/>
                    <a:pt x="38544" y="26127"/>
                    <a:pt x="36455" y="25286"/>
                  </a:cubicBezTo>
                  <a:cubicBezTo>
                    <a:pt x="35150" y="24760"/>
                    <a:pt x="33807" y="24562"/>
                    <a:pt x="32424" y="24562"/>
                  </a:cubicBezTo>
                  <a:cubicBezTo>
                    <a:pt x="32169" y="24562"/>
                    <a:pt x="31912" y="24568"/>
                    <a:pt x="31654" y="24581"/>
                  </a:cubicBezTo>
                  <a:lnTo>
                    <a:pt x="30841" y="24581"/>
                  </a:lnTo>
                  <a:cubicBezTo>
                    <a:pt x="30841" y="24310"/>
                    <a:pt x="30841" y="24066"/>
                    <a:pt x="30814" y="23849"/>
                  </a:cubicBezTo>
                  <a:cubicBezTo>
                    <a:pt x="30759" y="23008"/>
                    <a:pt x="30759" y="22167"/>
                    <a:pt x="30624" y="21353"/>
                  </a:cubicBezTo>
                  <a:cubicBezTo>
                    <a:pt x="30244" y="19265"/>
                    <a:pt x="29349" y="17366"/>
                    <a:pt x="28128" y="15603"/>
                  </a:cubicBezTo>
                  <a:cubicBezTo>
                    <a:pt x="27505" y="14681"/>
                    <a:pt x="26718" y="13949"/>
                    <a:pt x="25796" y="13325"/>
                  </a:cubicBezTo>
                  <a:cubicBezTo>
                    <a:pt x="24738" y="12592"/>
                    <a:pt x="23599" y="12131"/>
                    <a:pt x="22378" y="11806"/>
                  </a:cubicBezTo>
                  <a:cubicBezTo>
                    <a:pt x="21809" y="11643"/>
                    <a:pt x="21212" y="11562"/>
                    <a:pt x="20615" y="11507"/>
                  </a:cubicBezTo>
                  <a:cubicBezTo>
                    <a:pt x="20117" y="11436"/>
                    <a:pt x="19622" y="11406"/>
                    <a:pt x="19127" y="11406"/>
                  </a:cubicBezTo>
                  <a:cubicBezTo>
                    <a:pt x="18115" y="11406"/>
                    <a:pt x="17106" y="11533"/>
                    <a:pt x="16085" y="11697"/>
                  </a:cubicBezTo>
                  <a:cubicBezTo>
                    <a:pt x="15950" y="11697"/>
                    <a:pt x="15814" y="11724"/>
                    <a:pt x="15624" y="11752"/>
                  </a:cubicBezTo>
                  <a:cubicBezTo>
                    <a:pt x="15651" y="11453"/>
                    <a:pt x="15651" y="11236"/>
                    <a:pt x="15679" y="10992"/>
                  </a:cubicBezTo>
                  <a:cubicBezTo>
                    <a:pt x="15977" y="8551"/>
                    <a:pt x="15624" y="6218"/>
                    <a:pt x="14458" y="4048"/>
                  </a:cubicBezTo>
                  <a:cubicBezTo>
                    <a:pt x="14187" y="3479"/>
                    <a:pt x="13834" y="2963"/>
                    <a:pt x="13346" y="2557"/>
                  </a:cubicBezTo>
                  <a:cubicBezTo>
                    <a:pt x="12505" y="1851"/>
                    <a:pt x="11664" y="1119"/>
                    <a:pt x="10661" y="604"/>
                  </a:cubicBezTo>
                  <a:cubicBezTo>
                    <a:pt x="10227" y="360"/>
                    <a:pt x="9766" y="143"/>
                    <a:pt x="9277" y="34"/>
                  </a:cubicBezTo>
                  <a:cubicBezTo>
                    <a:pt x="9169" y="11"/>
                    <a:pt x="9064" y="1"/>
                    <a:pt x="8962" y="1"/>
                  </a:cubicBezTo>
                  <a:close/>
                </a:path>
              </a:pathLst>
            </a:custGeom>
            <a:solidFill>
              <a:srgbClr val="1A2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" name="Google Shape;96;p10"/>
            <p:cNvSpPr/>
            <p:nvPr/>
          </p:nvSpPr>
          <p:spPr>
            <a:xfrm>
              <a:off x="5070250" y="3044625"/>
              <a:ext cx="818475" cy="775400"/>
            </a:xfrm>
            <a:custGeom>
              <a:avLst/>
              <a:gdLst/>
              <a:ahLst/>
              <a:cxnLst/>
              <a:rect l="l" t="t" r="r" b="b"/>
              <a:pathLst>
                <a:path w="32739" h="31016" extrusionOk="0">
                  <a:moveTo>
                    <a:pt x="871" y="0"/>
                  </a:moveTo>
                  <a:cubicBezTo>
                    <a:pt x="622" y="0"/>
                    <a:pt x="404" y="106"/>
                    <a:pt x="217" y="355"/>
                  </a:cubicBezTo>
                  <a:cubicBezTo>
                    <a:pt x="0" y="653"/>
                    <a:pt x="54" y="979"/>
                    <a:pt x="217" y="1277"/>
                  </a:cubicBezTo>
                  <a:cubicBezTo>
                    <a:pt x="298" y="1413"/>
                    <a:pt x="407" y="1521"/>
                    <a:pt x="488" y="1630"/>
                  </a:cubicBezTo>
                  <a:cubicBezTo>
                    <a:pt x="1356" y="2661"/>
                    <a:pt x="2278" y="3664"/>
                    <a:pt x="3336" y="4478"/>
                  </a:cubicBezTo>
                  <a:cubicBezTo>
                    <a:pt x="4688" y="5518"/>
                    <a:pt x="6168" y="6111"/>
                    <a:pt x="7775" y="6111"/>
                  </a:cubicBezTo>
                  <a:cubicBezTo>
                    <a:pt x="8264" y="6111"/>
                    <a:pt x="8764" y="6056"/>
                    <a:pt x="9276" y="5943"/>
                  </a:cubicBezTo>
                  <a:cubicBezTo>
                    <a:pt x="9900" y="5807"/>
                    <a:pt x="10524" y="5617"/>
                    <a:pt x="11148" y="5427"/>
                  </a:cubicBezTo>
                  <a:cubicBezTo>
                    <a:pt x="12531" y="5048"/>
                    <a:pt x="13915" y="4668"/>
                    <a:pt x="15379" y="4559"/>
                  </a:cubicBezTo>
                  <a:cubicBezTo>
                    <a:pt x="15804" y="4532"/>
                    <a:pt x="16229" y="4517"/>
                    <a:pt x="16654" y="4517"/>
                  </a:cubicBezTo>
                  <a:cubicBezTo>
                    <a:pt x="17504" y="4517"/>
                    <a:pt x="18354" y="4577"/>
                    <a:pt x="19204" y="4722"/>
                  </a:cubicBezTo>
                  <a:cubicBezTo>
                    <a:pt x="20831" y="4993"/>
                    <a:pt x="22242" y="5780"/>
                    <a:pt x="23544" y="6729"/>
                  </a:cubicBezTo>
                  <a:cubicBezTo>
                    <a:pt x="25930" y="8465"/>
                    <a:pt x="27124" y="10825"/>
                    <a:pt x="27124" y="13809"/>
                  </a:cubicBezTo>
                  <a:cubicBezTo>
                    <a:pt x="27124" y="15273"/>
                    <a:pt x="26880" y="16711"/>
                    <a:pt x="26500" y="18148"/>
                  </a:cubicBezTo>
                  <a:cubicBezTo>
                    <a:pt x="26175" y="19288"/>
                    <a:pt x="25930" y="20454"/>
                    <a:pt x="25768" y="21620"/>
                  </a:cubicBezTo>
                  <a:cubicBezTo>
                    <a:pt x="25578" y="22922"/>
                    <a:pt x="25741" y="24170"/>
                    <a:pt x="26337" y="25363"/>
                  </a:cubicBezTo>
                  <a:cubicBezTo>
                    <a:pt x="26907" y="26502"/>
                    <a:pt x="27558" y="27615"/>
                    <a:pt x="28399" y="28591"/>
                  </a:cubicBezTo>
                  <a:cubicBezTo>
                    <a:pt x="28833" y="29133"/>
                    <a:pt x="29375" y="29622"/>
                    <a:pt x="29891" y="30110"/>
                  </a:cubicBezTo>
                  <a:cubicBezTo>
                    <a:pt x="30270" y="30490"/>
                    <a:pt x="30758" y="30761"/>
                    <a:pt x="31301" y="30924"/>
                  </a:cubicBezTo>
                  <a:cubicBezTo>
                    <a:pt x="31525" y="30985"/>
                    <a:pt x="31779" y="31015"/>
                    <a:pt x="32030" y="31015"/>
                  </a:cubicBezTo>
                  <a:cubicBezTo>
                    <a:pt x="32113" y="31015"/>
                    <a:pt x="32196" y="31012"/>
                    <a:pt x="32277" y="31005"/>
                  </a:cubicBezTo>
                  <a:cubicBezTo>
                    <a:pt x="32630" y="30978"/>
                    <a:pt x="32739" y="30734"/>
                    <a:pt x="32657" y="30381"/>
                  </a:cubicBezTo>
                  <a:cubicBezTo>
                    <a:pt x="32494" y="29866"/>
                    <a:pt x="32169" y="29459"/>
                    <a:pt x="31789" y="29106"/>
                  </a:cubicBezTo>
                  <a:cubicBezTo>
                    <a:pt x="31518" y="28808"/>
                    <a:pt x="31220" y="28537"/>
                    <a:pt x="30948" y="28266"/>
                  </a:cubicBezTo>
                  <a:cubicBezTo>
                    <a:pt x="29701" y="26909"/>
                    <a:pt x="28806" y="25363"/>
                    <a:pt x="28100" y="23682"/>
                  </a:cubicBezTo>
                  <a:cubicBezTo>
                    <a:pt x="27775" y="22868"/>
                    <a:pt x="27612" y="22000"/>
                    <a:pt x="27775" y="21105"/>
                  </a:cubicBezTo>
                  <a:cubicBezTo>
                    <a:pt x="27856" y="20589"/>
                    <a:pt x="27965" y="20101"/>
                    <a:pt x="28127" y="19586"/>
                  </a:cubicBezTo>
                  <a:cubicBezTo>
                    <a:pt x="28670" y="17687"/>
                    <a:pt x="28968" y="15734"/>
                    <a:pt x="28995" y="13754"/>
                  </a:cubicBezTo>
                  <a:cubicBezTo>
                    <a:pt x="28968" y="13158"/>
                    <a:pt x="28968" y="12561"/>
                    <a:pt x="28914" y="11991"/>
                  </a:cubicBezTo>
                  <a:cubicBezTo>
                    <a:pt x="28833" y="11449"/>
                    <a:pt x="28778" y="10879"/>
                    <a:pt x="28589" y="10391"/>
                  </a:cubicBezTo>
                  <a:cubicBezTo>
                    <a:pt x="28209" y="9387"/>
                    <a:pt x="27775" y="8411"/>
                    <a:pt x="27314" y="7462"/>
                  </a:cubicBezTo>
                  <a:cubicBezTo>
                    <a:pt x="26500" y="5780"/>
                    <a:pt x="25252" y="4532"/>
                    <a:pt x="23598" y="3664"/>
                  </a:cubicBezTo>
                  <a:cubicBezTo>
                    <a:pt x="22214" y="2932"/>
                    <a:pt x="20777" y="2498"/>
                    <a:pt x="19204" y="2389"/>
                  </a:cubicBezTo>
                  <a:cubicBezTo>
                    <a:pt x="18926" y="2374"/>
                    <a:pt x="18649" y="2367"/>
                    <a:pt x="18373" y="2367"/>
                  </a:cubicBezTo>
                  <a:cubicBezTo>
                    <a:pt x="16656" y="2367"/>
                    <a:pt x="14973" y="2647"/>
                    <a:pt x="13291" y="3068"/>
                  </a:cubicBezTo>
                  <a:cubicBezTo>
                    <a:pt x="12423" y="3285"/>
                    <a:pt x="11555" y="3529"/>
                    <a:pt x="10687" y="3773"/>
                  </a:cubicBezTo>
                  <a:cubicBezTo>
                    <a:pt x="10204" y="3911"/>
                    <a:pt x="9721" y="3976"/>
                    <a:pt x="9238" y="3976"/>
                  </a:cubicBezTo>
                  <a:cubicBezTo>
                    <a:pt x="8582" y="3976"/>
                    <a:pt x="7925" y="3856"/>
                    <a:pt x="7269" y="3637"/>
                  </a:cubicBezTo>
                  <a:cubicBezTo>
                    <a:pt x="6591" y="3420"/>
                    <a:pt x="5940" y="3149"/>
                    <a:pt x="5343" y="2742"/>
                  </a:cubicBezTo>
                  <a:cubicBezTo>
                    <a:pt x="4665" y="2308"/>
                    <a:pt x="4014" y="1793"/>
                    <a:pt x="3363" y="1332"/>
                  </a:cubicBezTo>
                  <a:cubicBezTo>
                    <a:pt x="2902" y="1006"/>
                    <a:pt x="2441" y="681"/>
                    <a:pt x="1953" y="382"/>
                  </a:cubicBezTo>
                  <a:cubicBezTo>
                    <a:pt x="1709" y="220"/>
                    <a:pt x="1410" y="111"/>
                    <a:pt x="1112" y="30"/>
                  </a:cubicBezTo>
                  <a:cubicBezTo>
                    <a:pt x="1029" y="10"/>
                    <a:pt x="949" y="0"/>
                    <a:pt x="871" y="0"/>
                  </a:cubicBezTo>
                  <a:close/>
                </a:path>
              </a:pathLst>
            </a:custGeom>
            <a:solidFill>
              <a:srgbClr val="FEC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" name="Google Shape;97;p10"/>
            <p:cNvSpPr/>
            <p:nvPr/>
          </p:nvSpPr>
          <p:spPr>
            <a:xfrm>
              <a:off x="5375375" y="3186400"/>
              <a:ext cx="344500" cy="310175"/>
            </a:xfrm>
            <a:custGeom>
              <a:avLst/>
              <a:gdLst/>
              <a:ahLst/>
              <a:cxnLst/>
              <a:rect l="l" t="t" r="r" b="b"/>
              <a:pathLst>
                <a:path w="13780" h="12407" extrusionOk="0">
                  <a:moveTo>
                    <a:pt x="1330" y="0"/>
                  </a:moveTo>
                  <a:cubicBezTo>
                    <a:pt x="896" y="109"/>
                    <a:pt x="516" y="217"/>
                    <a:pt x="164" y="299"/>
                  </a:cubicBezTo>
                  <a:cubicBezTo>
                    <a:pt x="109" y="462"/>
                    <a:pt x="82" y="516"/>
                    <a:pt x="82" y="543"/>
                  </a:cubicBezTo>
                  <a:cubicBezTo>
                    <a:pt x="82" y="651"/>
                    <a:pt x="55" y="733"/>
                    <a:pt x="55" y="841"/>
                  </a:cubicBezTo>
                  <a:cubicBezTo>
                    <a:pt x="1" y="2631"/>
                    <a:pt x="381" y="4313"/>
                    <a:pt x="1059" y="5968"/>
                  </a:cubicBezTo>
                  <a:cubicBezTo>
                    <a:pt x="1899" y="7948"/>
                    <a:pt x="3229" y="9494"/>
                    <a:pt x="5100" y="10579"/>
                  </a:cubicBezTo>
                  <a:cubicBezTo>
                    <a:pt x="5832" y="11040"/>
                    <a:pt x="6619" y="11365"/>
                    <a:pt x="7433" y="11664"/>
                  </a:cubicBezTo>
                  <a:cubicBezTo>
                    <a:pt x="8518" y="12016"/>
                    <a:pt x="9684" y="12233"/>
                    <a:pt x="10823" y="12342"/>
                  </a:cubicBezTo>
                  <a:cubicBezTo>
                    <a:pt x="11286" y="12387"/>
                    <a:pt x="11741" y="12407"/>
                    <a:pt x="12196" y="12407"/>
                  </a:cubicBezTo>
                  <a:cubicBezTo>
                    <a:pt x="12568" y="12407"/>
                    <a:pt x="12941" y="12393"/>
                    <a:pt x="13319" y="12369"/>
                  </a:cubicBezTo>
                  <a:cubicBezTo>
                    <a:pt x="13590" y="11691"/>
                    <a:pt x="13753" y="11040"/>
                    <a:pt x="13780" y="10280"/>
                  </a:cubicBezTo>
                  <a:cubicBezTo>
                    <a:pt x="13682" y="10275"/>
                    <a:pt x="13587" y="10273"/>
                    <a:pt x="13493" y="10273"/>
                  </a:cubicBezTo>
                  <a:cubicBezTo>
                    <a:pt x="13118" y="10273"/>
                    <a:pt x="12771" y="10307"/>
                    <a:pt x="12424" y="10307"/>
                  </a:cubicBezTo>
                  <a:cubicBezTo>
                    <a:pt x="12298" y="10304"/>
                    <a:pt x="12172" y="10303"/>
                    <a:pt x="12046" y="10303"/>
                  </a:cubicBezTo>
                  <a:cubicBezTo>
                    <a:pt x="11668" y="10303"/>
                    <a:pt x="11288" y="10314"/>
                    <a:pt x="10911" y="10314"/>
                  </a:cubicBezTo>
                  <a:cubicBezTo>
                    <a:pt x="10410" y="10314"/>
                    <a:pt x="9915" y="10294"/>
                    <a:pt x="9440" y="10199"/>
                  </a:cubicBezTo>
                  <a:cubicBezTo>
                    <a:pt x="6022" y="9629"/>
                    <a:pt x="3581" y="7731"/>
                    <a:pt x="2306" y="4476"/>
                  </a:cubicBezTo>
                  <a:cubicBezTo>
                    <a:pt x="1845" y="3255"/>
                    <a:pt x="1520" y="1980"/>
                    <a:pt x="1438" y="678"/>
                  </a:cubicBezTo>
                  <a:cubicBezTo>
                    <a:pt x="1411" y="462"/>
                    <a:pt x="1384" y="272"/>
                    <a:pt x="1330" y="0"/>
                  </a:cubicBezTo>
                  <a:close/>
                </a:path>
              </a:pathLst>
            </a:custGeom>
            <a:solidFill>
              <a:srgbClr val="FEC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" name="Google Shape;98;p10"/>
            <p:cNvSpPr/>
            <p:nvPr/>
          </p:nvSpPr>
          <p:spPr>
            <a:xfrm>
              <a:off x="5808675" y="3431050"/>
              <a:ext cx="311275" cy="208825"/>
            </a:xfrm>
            <a:custGeom>
              <a:avLst/>
              <a:gdLst/>
              <a:ahLst/>
              <a:cxnLst/>
              <a:rect l="l" t="t" r="r" b="b"/>
              <a:pathLst>
                <a:path w="12451" h="8353" extrusionOk="0">
                  <a:moveTo>
                    <a:pt x="1936" y="0"/>
                  </a:moveTo>
                  <a:cubicBezTo>
                    <a:pt x="1439" y="0"/>
                    <a:pt x="938" y="31"/>
                    <a:pt x="435" y="87"/>
                  </a:cubicBezTo>
                  <a:cubicBezTo>
                    <a:pt x="408" y="87"/>
                    <a:pt x="381" y="115"/>
                    <a:pt x="299" y="169"/>
                  </a:cubicBezTo>
                  <a:cubicBezTo>
                    <a:pt x="218" y="766"/>
                    <a:pt x="109" y="1417"/>
                    <a:pt x="1" y="2122"/>
                  </a:cubicBezTo>
                  <a:cubicBezTo>
                    <a:pt x="218" y="2122"/>
                    <a:pt x="375" y="2134"/>
                    <a:pt x="519" y="2134"/>
                  </a:cubicBezTo>
                  <a:cubicBezTo>
                    <a:pt x="592" y="2134"/>
                    <a:pt x="661" y="2131"/>
                    <a:pt x="733" y="2122"/>
                  </a:cubicBezTo>
                  <a:cubicBezTo>
                    <a:pt x="1520" y="2122"/>
                    <a:pt x="2306" y="2149"/>
                    <a:pt x="3066" y="2284"/>
                  </a:cubicBezTo>
                  <a:cubicBezTo>
                    <a:pt x="4666" y="2556"/>
                    <a:pt x="6104" y="3152"/>
                    <a:pt x="7324" y="4265"/>
                  </a:cubicBezTo>
                  <a:cubicBezTo>
                    <a:pt x="8301" y="5132"/>
                    <a:pt x="9223" y="6028"/>
                    <a:pt x="9955" y="7113"/>
                  </a:cubicBezTo>
                  <a:cubicBezTo>
                    <a:pt x="10254" y="7519"/>
                    <a:pt x="10579" y="7899"/>
                    <a:pt x="10986" y="8170"/>
                  </a:cubicBezTo>
                  <a:cubicBezTo>
                    <a:pt x="11167" y="8291"/>
                    <a:pt x="11338" y="8353"/>
                    <a:pt x="11500" y="8353"/>
                  </a:cubicBezTo>
                  <a:cubicBezTo>
                    <a:pt x="11702" y="8353"/>
                    <a:pt x="11891" y="8257"/>
                    <a:pt x="12071" y="8062"/>
                  </a:cubicBezTo>
                  <a:cubicBezTo>
                    <a:pt x="12261" y="7872"/>
                    <a:pt x="12369" y="7628"/>
                    <a:pt x="12397" y="7357"/>
                  </a:cubicBezTo>
                  <a:cubicBezTo>
                    <a:pt x="12451" y="6760"/>
                    <a:pt x="12288" y="6245"/>
                    <a:pt x="11908" y="5783"/>
                  </a:cubicBezTo>
                  <a:cubicBezTo>
                    <a:pt x="11474" y="5295"/>
                    <a:pt x="11013" y="4780"/>
                    <a:pt x="10606" y="4292"/>
                  </a:cubicBezTo>
                  <a:cubicBezTo>
                    <a:pt x="9521" y="2963"/>
                    <a:pt x="8192" y="1959"/>
                    <a:pt x="6701" y="1145"/>
                  </a:cubicBezTo>
                  <a:cubicBezTo>
                    <a:pt x="5180" y="333"/>
                    <a:pt x="3579" y="0"/>
                    <a:pt x="1936" y="0"/>
                  </a:cubicBezTo>
                  <a:close/>
                </a:path>
              </a:pathLst>
            </a:custGeom>
            <a:solidFill>
              <a:srgbClr val="FEC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" name="Google Shape;99;p10"/>
            <p:cNvSpPr/>
            <p:nvPr/>
          </p:nvSpPr>
          <p:spPr>
            <a:xfrm>
              <a:off x="5259425" y="2817000"/>
              <a:ext cx="162100" cy="288050"/>
            </a:xfrm>
            <a:custGeom>
              <a:avLst/>
              <a:gdLst/>
              <a:ahLst/>
              <a:cxnLst/>
              <a:rect l="l" t="t" r="r" b="b"/>
              <a:pathLst>
                <a:path w="6484" h="11522" extrusionOk="0">
                  <a:moveTo>
                    <a:pt x="532" y="0"/>
                  </a:moveTo>
                  <a:cubicBezTo>
                    <a:pt x="394" y="0"/>
                    <a:pt x="264" y="56"/>
                    <a:pt x="163" y="157"/>
                  </a:cubicBezTo>
                  <a:cubicBezTo>
                    <a:pt x="1" y="347"/>
                    <a:pt x="28" y="564"/>
                    <a:pt x="136" y="753"/>
                  </a:cubicBezTo>
                  <a:cubicBezTo>
                    <a:pt x="218" y="943"/>
                    <a:pt x="326" y="1079"/>
                    <a:pt x="462" y="1215"/>
                  </a:cubicBezTo>
                  <a:cubicBezTo>
                    <a:pt x="706" y="1459"/>
                    <a:pt x="977" y="1648"/>
                    <a:pt x="1194" y="1893"/>
                  </a:cubicBezTo>
                  <a:cubicBezTo>
                    <a:pt x="1737" y="2408"/>
                    <a:pt x="2279" y="2896"/>
                    <a:pt x="2740" y="3439"/>
                  </a:cubicBezTo>
                  <a:cubicBezTo>
                    <a:pt x="3635" y="4524"/>
                    <a:pt x="4286" y="5744"/>
                    <a:pt x="4557" y="7100"/>
                  </a:cubicBezTo>
                  <a:cubicBezTo>
                    <a:pt x="4802" y="8267"/>
                    <a:pt x="4829" y="9406"/>
                    <a:pt x="4693" y="10572"/>
                  </a:cubicBezTo>
                  <a:cubicBezTo>
                    <a:pt x="4666" y="10871"/>
                    <a:pt x="4639" y="11169"/>
                    <a:pt x="4612" y="11522"/>
                  </a:cubicBezTo>
                  <a:cubicBezTo>
                    <a:pt x="5154" y="11467"/>
                    <a:pt x="5615" y="11250"/>
                    <a:pt x="6131" y="11115"/>
                  </a:cubicBezTo>
                  <a:cubicBezTo>
                    <a:pt x="6185" y="10898"/>
                    <a:pt x="6239" y="10681"/>
                    <a:pt x="6293" y="10437"/>
                  </a:cubicBezTo>
                  <a:cubicBezTo>
                    <a:pt x="6483" y="9325"/>
                    <a:pt x="6429" y="8185"/>
                    <a:pt x="6293" y="7046"/>
                  </a:cubicBezTo>
                  <a:cubicBezTo>
                    <a:pt x="6131" y="5798"/>
                    <a:pt x="5805" y="4632"/>
                    <a:pt x="5208" y="3547"/>
                  </a:cubicBezTo>
                  <a:cubicBezTo>
                    <a:pt x="4910" y="3005"/>
                    <a:pt x="4557" y="2489"/>
                    <a:pt x="4069" y="2082"/>
                  </a:cubicBezTo>
                  <a:cubicBezTo>
                    <a:pt x="3201" y="1350"/>
                    <a:pt x="2225" y="726"/>
                    <a:pt x="1221" y="211"/>
                  </a:cubicBezTo>
                  <a:cubicBezTo>
                    <a:pt x="1058" y="130"/>
                    <a:pt x="869" y="75"/>
                    <a:pt x="679" y="21"/>
                  </a:cubicBezTo>
                  <a:cubicBezTo>
                    <a:pt x="630" y="7"/>
                    <a:pt x="581" y="0"/>
                    <a:pt x="532" y="0"/>
                  </a:cubicBezTo>
                  <a:close/>
                </a:path>
              </a:pathLst>
            </a:custGeom>
            <a:solidFill>
              <a:srgbClr val="FEC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" name="Google Shape;100;p10"/>
            <p:cNvSpPr/>
            <p:nvPr/>
          </p:nvSpPr>
          <p:spPr>
            <a:xfrm>
              <a:off x="5267575" y="2945000"/>
              <a:ext cx="79350" cy="90875"/>
            </a:xfrm>
            <a:custGeom>
              <a:avLst/>
              <a:gdLst/>
              <a:ahLst/>
              <a:cxnLst/>
              <a:rect l="l" t="t" r="r" b="b"/>
              <a:pathLst>
                <a:path w="3174" h="3635" extrusionOk="0">
                  <a:moveTo>
                    <a:pt x="2523" y="0"/>
                  </a:moveTo>
                  <a:cubicBezTo>
                    <a:pt x="1628" y="923"/>
                    <a:pt x="814" y="1736"/>
                    <a:pt x="0" y="2604"/>
                  </a:cubicBezTo>
                  <a:cubicBezTo>
                    <a:pt x="434" y="2957"/>
                    <a:pt x="814" y="3282"/>
                    <a:pt x="1248" y="3635"/>
                  </a:cubicBezTo>
                  <a:cubicBezTo>
                    <a:pt x="1817" y="3038"/>
                    <a:pt x="2414" y="2496"/>
                    <a:pt x="2957" y="1926"/>
                  </a:cubicBezTo>
                  <a:cubicBezTo>
                    <a:pt x="3146" y="1736"/>
                    <a:pt x="3174" y="1492"/>
                    <a:pt x="3065" y="1248"/>
                  </a:cubicBezTo>
                  <a:cubicBezTo>
                    <a:pt x="2902" y="868"/>
                    <a:pt x="2740" y="489"/>
                    <a:pt x="2523" y="0"/>
                  </a:cubicBezTo>
                  <a:close/>
                </a:path>
              </a:pathLst>
            </a:custGeom>
            <a:solidFill>
              <a:srgbClr val="4E8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5199750" y="3025700"/>
              <a:ext cx="82075" cy="75275"/>
            </a:xfrm>
            <a:custGeom>
              <a:avLst/>
              <a:gdLst/>
              <a:ahLst/>
              <a:cxnLst/>
              <a:rect l="l" t="t" r="r" b="b"/>
              <a:pathLst>
                <a:path w="3283" h="3011" extrusionOk="0">
                  <a:moveTo>
                    <a:pt x="2089" y="0"/>
                  </a:moveTo>
                  <a:cubicBezTo>
                    <a:pt x="1384" y="760"/>
                    <a:pt x="652" y="1438"/>
                    <a:pt x="1" y="2170"/>
                  </a:cubicBezTo>
                  <a:cubicBezTo>
                    <a:pt x="435" y="2577"/>
                    <a:pt x="733" y="2767"/>
                    <a:pt x="1384" y="3011"/>
                  </a:cubicBezTo>
                  <a:cubicBezTo>
                    <a:pt x="2035" y="2387"/>
                    <a:pt x="2659" y="1763"/>
                    <a:pt x="3283" y="1112"/>
                  </a:cubicBezTo>
                  <a:cubicBezTo>
                    <a:pt x="2876" y="732"/>
                    <a:pt x="2496" y="380"/>
                    <a:pt x="2089" y="0"/>
                  </a:cubicBezTo>
                  <a:close/>
                </a:path>
              </a:pathLst>
            </a:custGeom>
            <a:solidFill>
              <a:srgbClr val="ED6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5928025" y="3585125"/>
              <a:ext cx="95650" cy="84775"/>
            </a:xfrm>
            <a:custGeom>
              <a:avLst/>
              <a:gdLst/>
              <a:ahLst/>
              <a:cxnLst/>
              <a:rect l="l" t="t" r="r" b="b"/>
              <a:pathLst>
                <a:path w="3826" h="3391" extrusionOk="0">
                  <a:moveTo>
                    <a:pt x="3093" y="0"/>
                  </a:moveTo>
                  <a:cubicBezTo>
                    <a:pt x="2089" y="868"/>
                    <a:pt x="1086" y="1709"/>
                    <a:pt x="82" y="2523"/>
                  </a:cubicBezTo>
                  <a:cubicBezTo>
                    <a:pt x="55" y="2550"/>
                    <a:pt x="55" y="2604"/>
                    <a:pt x="1" y="2685"/>
                  </a:cubicBezTo>
                  <a:cubicBezTo>
                    <a:pt x="218" y="2902"/>
                    <a:pt x="435" y="3147"/>
                    <a:pt x="652" y="3391"/>
                  </a:cubicBezTo>
                  <a:cubicBezTo>
                    <a:pt x="1221" y="3065"/>
                    <a:pt x="3418" y="1194"/>
                    <a:pt x="3825" y="733"/>
                  </a:cubicBezTo>
                  <a:cubicBezTo>
                    <a:pt x="3608" y="461"/>
                    <a:pt x="3418" y="163"/>
                    <a:pt x="3093" y="0"/>
                  </a:cubicBezTo>
                  <a:close/>
                </a:path>
              </a:pathLst>
            </a:custGeom>
            <a:solidFill>
              <a:srgbClr val="ED6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5519150" y="3188425"/>
              <a:ext cx="82750" cy="69200"/>
            </a:xfrm>
            <a:custGeom>
              <a:avLst/>
              <a:gdLst/>
              <a:ahLst/>
              <a:cxnLst/>
              <a:rect l="l" t="t" r="r" b="b"/>
              <a:pathLst>
                <a:path w="3310" h="2768" extrusionOk="0">
                  <a:moveTo>
                    <a:pt x="1763" y="1"/>
                  </a:moveTo>
                  <a:cubicBezTo>
                    <a:pt x="787" y="842"/>
                    <a:pt x="298" y="1438"/>
                    <a:pt x="0" y="2035"/>
                  </a:cubicBezTo>
                  <a:cubicBezTo>
                    <a:pt x="326" y="2279"/>
                    <a:pt x="624" y="2578"/>
                    <a:pt x="1031" y="2767"/>
                  </a:cubicBezTo>
                  <a:cubicBezTo>
                    <a:pt x="1790" y="2062"/>
                    <a:pt x="2523" y="1357"/>
                    <a:pt x="3309" y="625"/>
                  </a:cubicBezTo>
                  <a:cubicBezTo>
                    <a:pt x="2767" y="299"/>
                    <a:pt x="2306" y="28"/>
                    <a:pt x="1763" y="1"/>
                  </a:cubicBezTo>
                  <a:close/>
                </a:path>
              </a:pathLst>
            </a:custGeom>
            <a:solidFill>
              <a:srgbClr val="4E8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5557100" y="3349150"/>
              <a:ext cx="79375" cy="64425"/>
            </a:xfrm>
            <a:custGeom>
              <a:avLst/>
              <a:gdLst/>
              <a:ahLst/>
              <a:cxnLst/>
              <a:rect l="l" t="t" r="r" b="b"/>
              <a:pathLst>
                <a:path w="3175" h="2577" extrusionOk="0">
                  <a:moveTo>
                    <a:pt x="2306" y="0"/>
                  </a:moveTo>
                  <a:cubicBezTo>
                    <a:pt x="1520" y="488"/>
                    <a:pt x="272" y="1628"/>
                    <a:pt x="1" y="2089"/>
                  </a:cubicBezTo>
                  <a:cubicBezTo>
                    <a:pt x="462" y="2306"/>
                    <a:pt x="896" y="2577"/>
                    <a:pt x="1330" y="2577"/>
                  </a:cubicBezTo>
                  <a:cubicBezTo>
                    <a:pt x="1981" y="1926"/>
                    <a:pt x="2578" y="1329"/>
                    <a:pt x="3174" y="732"/>
                  </a:cubicBezTo>
                  <a:cubicBezTo>
                    <a:pt x="2876" y="461"/>
                    <a:pt x="2578" y="244"/>
                    <a:pt x="2306" y="0"/>
                  </a:cubicBezTo>
                  <a:close/>
                </a:path>
              </a:pathLst>
            </a:custGeom>
            <a:solidFill>
              <a:srgbClr val="4E8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5457425" y="3254200"/>
              <a:ext cx="69875" cy="71225"/>
            </a:xfrm>
            <a:custGeom>
              <a:avLst/>
              <a:gdLst/>
              <a:ahLst/>
              <a:cxnLst/>
              <a:rect l="l" t="t" r="r" b="b"/>
              <a:pathLst>
                <a:path w="2795" h="2849" extrusionOk="0">
                  <a:moveTo>
                    <a:pt x="1818" y="1"/>
                  </a:moveTo>
                  <a:cubicBezTo>
                    <a:pt x="1113" y="543"/>
                    <a:pt x="570" y="1167"/>
                    <a:pt x="1" y="1791"/>
                  </a:cubicBezTo>
                  <a:cubicBezTo>
                    <a:pt x="136" y="2171"/>
                    <a:pt x="272" y="2523"/>
                    <a:pt x="597" y="2849"/>
                  </a:cubicBezTo>
                  <a:cubicBezTo>
                    <a:pt x="1330" y="2144"/>
                    <a:pt x="2035" y="1493"/>
                    <a:pt x="2795" y="787"/>
                  </a:cubicBezTo>
                  <a:cubicBezTo>
                    <a:pt x="2442" y="489"/>
                    <a:pt x="2144" y="245"/>
                    <a:pt x="1818" y="1"/>
                  </a:cubicBezTo>
                  <a:close/>
                </a:path>
              </a:pathLst>
            </a:custGeom>
            <a:solidFill>
              <a:srgbClr val="ED6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5843950" y="3511200"/>
              <a:ext cx="73250" cy="57000"/>
            </a:xfrm>
            <a:custGeom>
              <a:avLst/>
              <a:gdLst/>
              <a:ahLst/>
              <a:cxnLst/>
              <a:rect l="l" t="t" r="r" b="b"/>
              <a:pathLst>
                <a:path w="2930" h="2280" extrusionOk="0">
                  <a:moveTo>
                    <a:pt x="1574" y="1"/>
                  </a:moveTo>
                  <a:cubicBezTo>
                    <a:pt x="1058" y="489"/>
                    <a:pt x="543" y="950"/>
                    <a:pt x="0" y="1465"/>
                  </a:cubicBezTo>
                  <a:cubicBezTo>
                    <a:pt x="136" y="1628"/>
                    <a:pt x="272" y="1764"/>
                    <a:pt x="380" y="1899"/>
                  </a:cubicBezTo>
                  <a:cubicBezTo>
                    <a:pt x="516" y="2035"/>
                    <a:pt x="651" y="2171"/>
                    <a:pt x="760" y="2279"/>
                  </a:cubicBezTo>
                  <a:cubicBezTo>
                    <a:pt x="1628" y="1682"/>
                    <a:pt x="2577" y="896"/>
                    <a:pt x="2930" y="408"/>
                  </a:cubicBezTo>
                  <a:cubicBezTo>
                    <a:pt x="2523" y="163"/>
                    <a:pt x="2062" y="109"/>
                    <a:pt x="1574" y="1"/>
                  </a:cubicBezTo>
                  <a:close/>
                </a:path>
              </a:pathLst>
            </a:custGeom>
            <a:solidFill>
              <a:srgbClr val="4E8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" name="Google Shape;107;p10"/>
            <p:cNvSpPr/>
            <p:nvPr/>
          </p:nvSpPr>
          <p:spPr>
            <a:xfrm>
              <a:off x="5630350" y="3278625"/>
              <a:ext cx="71900" cy="72575"/>
            </a:xfrm>
            <a:custGeom>
              <a:avLst/>
              <a:gdLst/>
              <a:ahLst/>
              <a:cxnLst/>
              <a:rect l="l" t="t" r="r" b="b"/>
              <a:pathLst>
                <a:path w="2876" h="2903" extrusionOk="0">
                  <a:moveTo>
                    <a:pt x="2469" y="0"/>
                  </a:moveTo>
                  <a:cubicBezTo>
                    <a:pt x="1628" y="760"/>
                    <a:pt x="814" y="1465"/>
                    <a:pt x="0" y="2224"/>
                  </a:cubicBezTo>
                  <a:cubicBezTo>
                    <a:pt x="326" y="2469"/>
                    <a:pt x="624" y="2658"/>
                    <a:pt x="950" y="2902"/>
                  </a:cubicBezTo>
                  <a:cubicBezTo>
                    <a:pt x="1601" y="2143"/>
                    <a:pt x="2360" y="1546"/>
                    <a:pt x="2875" y="651"/>
                  </a:cubicBezTo>
                  <a:cubicBezTo>
                    <a:pt x="2740" y="461"/>
                    <a:pt x="2604" y="244"/>
                    <a:pt x="2469" y="0"/>
                  </a:cubicBezTo>
                  <a:close/>
                </a:path>
              </a:pathLst>
            </a:custGeom>
            <a:solidFill>
              <a:srgbClr val="ED6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5786300" y="3563425"/>
              <a:ext cx="58350" cy="60375"/>
            </a:xfrm>
            <a:custGeom>
              <a:avLst/>
              <a:gdLst/>
              <a:ahLst/>
              <a:cxnLst/>
              <a:rect l="l" t="t" r="r" b="b"/>
              <a:pathLst>
                <a:path w="2334" h="2415" extrusionOk="0">
                  <a:moveTo>
                    <a:pt x="1574" y="0"/>
                  </a:moveTo>
                  <a:cubicBezTo>
                    <a:pt x="1032" y="353"/>
                    <a:pt x="598" y="733"/>
                    <a:pt x="164" y="1139"/>
                  </a:cubicBezTo>
                  <a:cubicBezTo>
                    <a:pt x="82" y="1221"/>
                    <a:pt x="1" y="1384"/>
                    <a:pt x="1" y="1519"/>
                  </a:cubicBezTo>
                  <a:cubicBezTo>
                    <a:pt x="1" y="1818"/>
                    <a:pt x="55" y="2116"/>
                    <a:pt x="299" y="2414"/>
                  </a:cubicBezTo>
                  <a:cubicBezTo>
                    <a:pt x="1004" y="1899"/>
                    <a:pt x="1683" y="1411"/>
                    <a:pt x="2333" y="814"/>
                  </a:cubicBezTo>
                  <a:cubicBezTo>
                    <a:pt x="2062" y="516"/>
                    <a:pt x="1818" y="271"/>
                    <a:pt x="1574" y="0"/>
                  </a:cubicBezTo>
                  <a:close/>
                </a:path>
              </a:pathLst>
            </a:custGeom>
            <a:solidFill>
              <a:srgbClr val="ED6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9" name="Google Shape;109;p10"/>
          <p:cNvGrpSpPr/>
          <p:nvPr/>
        </p:nvGrpSpPr>
        <p:grpSpPr>
          <a:xfrm>
            <a:off x="11058502" y="5420840"/>
            <a:ext cx="277261" cy="418072"/>
            <a:chOff x="7509313" y="3231788"/>
            <a:chExt cx="249575" cy="365575"/>
          </a:xfrm>
        </p:grpSpPr>
        <p:sp>
          <p:nvSpPr>
            <p:cNvPr id="110" name="Google Shape;110;p10"/>
            <p:cNvSpPr/>
            <p:nvPr/>
          </p:nvSpPr>
          <p:spPr>
            <a:xfrm>
              <a:off x="7509313" y="3231788"/>
              <a:ext cx="249575" cy="365575"/>
            </a:xfrm>
            <a:custGeom>
              <a:avLst/>
              <a:gdLst/>
              <a:ahLst/>
              <a:cxnLst/>
              <a:rect l="l" t="t" r="r" b="b"/>
              <a:pathLst>
                <a:path w="9983" h="14623" extrusionOk="0">
                  <a:moveTo>
                    <a:pt x="5019" y="3909"/>
                  </a:moveTo>
                  <a:cubicBezTo>
                    <a:pt x="5398" y="4560"/>
                    <a:pt x="5832" y="5184"/>
                    <a:pt x="6293" y="5780"/>
                  </a:cubicBezTo>
                  <a:cubicBezTo>
                    <a:pt x="6836" y="6323"/>
                    <a:pt x="7433" y="6838"/>
                    <a:pt x="8029" y="7326"/>
                  </a:cubicBezTo>
                  <a:cubicBezTo>
                    <a:pt x="6809" y="8222"/>
                    <a:pt x="5805" y="9279"/>
                    <a:pt x="5371" y="10825"/>
                  </a:cubicBezTo>
                  <a:cubicBezTo>
                    <a:pt x="5100" y="10391"/>
                    <a:pt x="4802" y="9985"/>
                    <a:pt x="4503" y="9578"/>
                  </a:cubicBezTo>
                  <a:cubicBezTo>
                    <a:pt x="4178" y="9198"/>
                    <a:pt x="3798" y="8873"/>
                    <a:pt x="3391" y="8574"/>
                  </a:cubicBezTo>
                  <a:cubicBezTo>
                    <a:pt x="3011" y="8303"/>
                    <a:pt x="2577" y="8086"/>
                    <a:pt x="2035" y="7760"/>
                  </a:cubicBezTo>
                  <a:lnTo>
                    <a:pt x="2062" y="7760"/>
                  </a:lnTo>
                  <a:cubicBezTo>
                    <a:pt x="3310" y="6621"/>
                    <a:pt x="4639" y="5672"/>
                    <a:pt x="5019" y="3909"/>
                  </a:cubicBezTo>
                  <a:close/>
                  <a:moveTo>
                    <a:pt x="5342" y="0"/>
                  </a:moveTo>
                  <a:cubicBezTo>
                    <a:pt x="5260" y="0"/>
                    <a:pt x="5177" y="19"/>
                    <a:pt x="5100" y="57"/>
                  </a:cubicBezTo>
                  <a:cubicBezTo>
                    <a:pt x="4693" y="247"/>
                    <a:pt x="4395" y="600"/>
                    <a:pt x="4341" y="1061"/>
                  </a:cubicBezTo>
                  <a:cubicBezTo>
                    <a:pt x="4205" y="1875"/>
                    <a:pt x="4015" y="2688"/>
                    <a:pt x="3852" y="3502"/>
                  </a:cubicBezTo>
                  <a:cubicBezTo>
                    <a:pt x="3717" y="4207"/>
                    <a:pt x="3337" y="4885"/>
                    <a:pt x="2794" y="5374"/>
                  </a:cubicBezTo>
                  <a:cubicBezTo>
                    <a:pt x="2225" y="5889"/>
                    <a:pt x="1628" y="6377"/>
                    <a:pt x="1059" y="6865"/>
                  </a:cubicBezTo>
                  <a:cubicBezTo>
                    <a:pt x="814" y="7055"/>
                    <a:pt x="597" y="7245"/>
                    <a:pt x="380" y="7462"/>
                  </a:cubicBezTo>
                  <a:cubicBezTo>
                    <a:pt x="1" y="7815"/>
                    <a:pt x="109" y="8411"/>
                    <a:pt x="597" y="8628"/>
                  </a:cubicBezTo>
                  <a:cubicBezTo>
                    <a:pt x="923" y="8764"/>
                    <a:pt x="1248" y="8900"/>
                    <a:pt x="1601" y="9035"/>
                  </a:cubicBezTo>
                  <a:cubicBezTo>
                    <a:pt x="3011" y="9524"/>
                    <a:pt x="4096" y="10663"/>
                    <a:pt x="4503" y="12100"/>
                  </a:cubicBezTo>
                  <a:cubicBezTo>
                    <a:pt x="4693" y="12724"/>
                    <a:pt x="4856" y="13321"/>
                    <a:pt x="5046" y="13918"/>
                  </a:cubicBezTo>
                  <a:cubicBezTo>
                    <a:pt x="5154" y="14162"/>
                    <a:pt x="5263" y="14379"/>
                    <a:pt x="5398" y="14623"/>
                  </a:cubicBezTo>
                  <a:cubicBezTo>
                    <a:pt x="5751" y="14297"/>
                    <a:pt x="5995" y="13836"/>
                    <a:pt x="6104" y="13375"/>
                  </a:cubicBezTo>
                  <a:cubicBezTo>
                    <a:pt x="6266" y="12778"/>
                    <a:pt x="6456" y="12209"/>
                    <a:pt x="6565" y="11639"/>
                  </a:cubicBezTo>
                  <a:cubicBezTo>
                    <a:pt x="6863" y="10120"/>
                    <a:pt x="7785" y="9090"/>
                    <a:pt x="9033" y="8276"/>
                  </a:cubicBezTo>
                  <a:cubicBezTo>
                    <a:pt x="9196" y="8167"/>
                    <a:pt x="9358" y="8059"/>
                    <a:pt x="9521" y="7950"/>
                  </a:cubicBezTo>
                  <a:cubicBezTo>
                    <a:pt x="9955" y="7679"/>
                    <a:pt x="9982" y="7055"/>
                    <a:pt x="9575" y="6757"/>
                  </a:cubicBezTo>
                  <a:cubicBezTo>
                    <a:pt x="9413" y="6648"/>
                    <a:pt x="9223" y="6540"/>
                    <a:pt x="9087" y="6431"/>
                  </a:cubicBezTo>
                  <a:cubicBezTo>
                    <a:pt x="8626" y="6079"/>
                    <a:pt x="8138" y="5780"/>
                    <a:pt x="7731" y="5401"/>
                  </a:cubicBezTo>
                  <a:cubicBezTo>
                    <a:pt x="6890" y="4723"/>
                    <a:pt x="6348" y="3773"/>
                    <a:pt x="6185" y="2688"/>
                  </a:cubicBezTo>
                  <a:cubicBezTo>
                    <a:pt x="6104" y="2173"/>
                    <a:pt x="6049" y="1658"/>
                    <a:pt x="5995" y="1115"/>
                  </a:cubicBezTo>
                  <a:cubicBezTo>
                    <a:pt x="5968" y="844"/>
                    <a:pt x="5914" y="600"/>
                    <a:pt x="5832" y="356"/>
                  </a:cubicBezTo>
                  <a:cubicBezTo>
                    <a:pt x="5754" y="122"/>
                    <a:pt x="5551" y="0"/>
                    <a:pt x="5342" y="0"/>
                  </a:cubicBezTo>
                  <a:close/>
                </a:path>
              </a:pathLst>
            </a:custGeom>
            <a:solidFill>
              <a:srgbClr val="1A2646"/>
            </a:solidFill>
            <a:ln w="76200" cap="flat" cmpd="sng">
              <a:solidFill>
                <a:srgbClr val="FFFDF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7509313" y="3231788"/>
              <a:ext cx="249575" cy="365575"/>
            </a:xfrm>
            <a:custGeom>
              <a:avLst/>
              <a:gdLst/>
              <a:ahLst/>
              <a:cxnLst/>
              <a:rect l="l" t="t" r="r" b="b"/>
              <a:pathLst>
                <a:path w="9983" h="14623" extrusionOk="0">
                  <a:moveTo>
                    <a:pt x="5019" y="3909"/>
                  </a:moveTo>
                  <a:cubicBezTo>
                    <a:pt x="5398" y="4560"/>
                    <a:pt x="5832" y="5184"/>
                    <a:pt x="6293" y="5780"/>
                  </a:cubicBezTo>
                  <a:cubicBezTo>
                    <a:pt x="6836" y="6323"/>
                    <a:pt x="7433" y="6838"/>
                    <a:pt x="8029" y="7326"/>
                  </a:cubicBezTo>
                  <a:cubicBezTo>
                    <a:pt x="6809" y="8222"/>
                    <a:pt x="5805" y="9279"/>
                    <a:pt x="5371" y="10825"/>
                  </a:cubicBezTo>
                  <a:cubicBezTo>
                    <a:pt x="5100" y="10391"/>
                    <a:pt x="4802" y="9985"/>
                    <a:pt x="4503" y="9578"/>
                  </a:cubicBezTo>
                  <a:cubicBezTo>
                    <a:pt x="4178" y="9198"/>
                    <a:pt x="3798" y="8873"/>
                    <a:pt x="3391" y="8574"/>
                  </a:cubicBezTo>
                  <a:cubicBezTo>
                    <a:pt x="3011" y="8303"/>
                    <a:pt x="2577" y="8086"/>
                    <a:pt x="2035" y="7760"/>
                  </a:cubicBezTo>
                  <a:lnTo>
                    <a:pt x="2062" y="7760"/>
                  </a:lnTo>
                  <a:cubicBezTo>
                    <a:pt x="3310" y="6621"/>
                    <a:pt x="4639" y="5672"/>
                    <a:pt x="5019" y="3909"/>
                  </a:cubicBezTo>
                  <a:close/>
                  <a:moveTo>
                    <a:pt x="5342" y="0"/>
                  </a:moveTo>
                  <a:cubicBezTo>
                    <a:pt x="5260" y="0"/>
                    <a:pt x="5177" y="19"/>
                    <a:pt x="5100" y="57"/>
                  </a:cubicBezTo>
                  <a:cubicBezTo>
                    <a:pt x="4693" y="247"/>
                    <a:pt x="4395" y="600"/>
                    <a:pt x="4341" y="1061"/>
                  </a:cubicBezTo>
                  <a:cubicBezTo>
                    <a:pt x="4205" y="1875"/>
                    <a:pt x="4015" y="2688"/>
                    <a:pt x="3852" y="3502"/>
                  </a:cubicBezTo>
                  <a:cubicBezTo>
                    <a:pt x="3717" y="4207"/>
                    <a:pt x="3337" y="4885"/>
                    <a:pt x="2794" y="5374"/>
                  </a:cubicBezTo>
                  <a:cubicBezTo>
                    <a:pt x="2225" y="5889"/>
                    <a:pt x="1628" y="6377"/>
                    <a:pt x="1059" y="6865"/>
                  </a:cubicBezTo>
                  <a:cubicBezTo>
                    <a:pt x="814" y="7055"/>
                    <a:pt x="597" y="7245"/>
                    <a:pt x="380" y="7462"/>
                  </a:cubicBezTo>
                  <a:cubicBezTo>
                    <a:pt x="1" y="7815"/>
                    <a:pt x="109" y="8411"/>
                    <a:pt x="597" y="8628"/>
                  </a:cubicBezTo>
                  <a:cubicBezTo>
                    <a:pt x="923" y="8764"/>
                    <a:pt x="1248" y="8900"/>
                    <a:pt x="1601" y="9035"/>
                  </a:cubicBezTo>
                  <a:cubicBezTo>
                    <a:pt x="3011" y="9524"/>
                    <a:pt x="4096" y="10663"/>
                    <a:pt x="4503" y="12100"/>
                  </a:cubicBezTo>
                  <a:cubicBezTo>
                    <a:pt x="4693" y="12724"/>
                    <a:pt x="4856" y="13321"/>
                    <a:pt x="5046" y="13918"/>
                  </a:cubicBezTo>
                  <a:cubicBezTo>
                    <a:pt x="5154" y="14162"/>
                    <a:pt x="5263" y="14379"/>
                    <a:pt x="5398" y="14623"/>
                  </a:cubicBezTo>
                  <a:cubicBezTo>
                    <a:pt x="5751" y="14297"/>
                    <a:pt x="5995" y="13836"/>
                    <a:pt x="6104" y="13375"/>
                  </a:cubicBezTo>
                  <a:cubicBezTo>
                    <a:pt x="6266" y="12778"/>
                    <a:pt x="6456" y="12209"/>
                    <a:pt x="6565" y="11639"/>
                  </a:cubicBezTo>
                  <a:cubicBezTo>
                    <a:pt x="6863" y="10120"/>
                    <a:pt x="7785" y="9090"/>
                    <a:pt x="9033" y="8276"/>
                  </a:cubicBezTo>
                  <a:cubicBezTo>
                    <a:pt x="9196" y="8167"/>
                    <a:pt x="9358" y="8059"/>
                    <a:pt x="9521" y="7950"/>
                  </a:cubicBezTo>
                  <a:cubicBezTo>
                    <a:pt x="9955" y="7679"/>
                    <a:pt x="9982" y="7055"/>
                    <a:pt x="9575" y="6757"/>
                  </a:cubicBezTo>
                  <a:cubicBezTo>
                    <a:pt x="9413" y="6648"/>
                    <a:pt x="9223" y="6540"/>
                    <a:pt x="9087" y="6431"/>
                  </a:cubicBezTo>
                  <a:cubicBezTo>
                    <a:pt x="8626" y="6079"/>
                    <a:pt x="8138" y="5780"/>
                    <a:pt x="7731" y="5401"/>
                  </a:cubicBezTo>
                  <a:cubicBezTo>
                    <a:pt x="6890" y="4723"/>
                    <a:pt x="6348" y="3773"/>
                    <a:pt x="6185" y="2688"/>
                  </a:cubicBezTo>
                  <a:cubicBezTo>
                    <a:pt x="6104" y="2173"/>
                    <a:pt x="6049" y="1658"/>
                    <a:pt x="5995" y="1115"/>
                  </a:cubicBezTo>
                  <a:cubicBezTo>
                    <a:pt x="5968" y="844"/>
                    <a:pt x="5914" y="600"/>
                    <a:pt x="5832" y="356"/>
                  </a:cubicBezTo>
                  <a:cubicBezTo>
                    <a:pt x="5754" y="122"/>
                    <a:pt x="5551" y="0"/>
                    <a:pt x="5342" y="0"/>
                  </a:cubicBezTo>
                  <a:close/>
                </a:path>
              </a:pathLst>
            </a:custGeom>
            <a:solidFill>
              <a:srgbClr val="1A2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7560863" y="3329488"/>
              <a:ext cx="149200" cy="172950"/>
            </a:xfrm>
            <a:custGeom>
              <a:avLst/>
              <a:gdLst/>
              <a:ahLst/>
              <a:cxnLst/>
              <a:rect l="l" t="t" r="r" b="b"/>
              <a:pathLst>
                <a:path w="5968" h="6918" extrusionOk="0">
                  <a:moveTo>
                    <a:pt x="2957" y="1"/>
                  </a:moveTo>
                  <a:cubicBezTo>
                    <a:pt x="2577" y="1764"/>
                    <a:pt x="1248" y="2713"/>
                    <a:pt x="0" y="3852"/>
                  </a:cubicBezTo>
                  <a:cubicBezTo>
                    <a:pt x="543" y="4178"/>
                    <a:pt x="977" y="4395"/>
                    <a:pt x="1356" y="4666"/>
                  </a:cubicBezTo>
                  <a:cubicBezTo>
                    <a:pt x="1763" y="4965"/>
                    <a:pt x="2116" y="5290"/>
                    <a:pt x="2441" y="5670"/>
                  </a:cubicBezTo>
                  <a:cubicBezTo>
                    <a:pt x="2767" y="6077"/>
                    <a:pt x="3065" y="6483"/>
                    <a:pt x="3309" y="6917"/>
                  </a:cubicBezTo>
                  <a:cubicBezTo>
                    <a:pt x="3770" y="5371"/>
                    <a:pt x="4774" y="4314"/>
                    <a:pt x="5967" y="3418"/>
                  </a:cubicBezTo>
                  <a:cubicBezTo>
                    <a:pt x="5371" y="2930"/>
                    <a:pt x="4801" y="2415"/>
                    <a:pt x="4259" y="1872"/>
                  </a:cubicBezTo>
                  <a:cubicBezTo>
                    <a:pt x="3770" y="1276"/>
                    <a:pt x="3336" y="652"/>
                    <a:pt x="2957" y="1"/>
                  </a:cubicBezTo>
                  <a:close/>
                </a:path>
              </a:pathLst>
            </a:custGeom>
            <a:solidFill>
              <a:srgbClr val="4E8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19007838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/>
          <p:nvPr/>
        </p:nvSpPr>
        <p:spPr>
          <a:xfrm>
            <a:off x="3" y="0"/>
            <a:ext cx="12191949" cy="1115189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6" name="Google Shape;116;p11"/>
          <p:cNvSpPr/>
          <p:nvPr/>
        </p:nvSpPr>
        <p:spPr>
          <a:xfrm rot="5400000">
            <a:off x="5476224" y="40607"/>
            <a:ext cx="1193784" cy="12440971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7" name="Google Shape;117;p11"/>
          <p:cNvSpPr txBox="1">
            <a:spLocks noGrp="1"/>
          </p:cNvSpPr>
          <p:nvPr>
            <p:ph type="title" hasCustomPrompt="1"/>
          </p:nvPr>
        </p:nvSpPr>
        <p:spPr>
          <a:xfrm rot="159">
            <a:off x="1778200" y="2328132"/>
            <a:ext cx="86356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9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18" name="Google Shape;118;p11"/>
          <p:cNvSpPr txBox="1">
            <a:spLocks noGrp="1"/>
          </p:cNvSpPr>
          <p:nvPr>
            <p:ph type="subTitle" idx="1"/>
          </p:nvPr>
        </p:nvSpPr>
        <p:spPr>
          <a:xfrm>
            <a:off x="3836700" y="4524000"/>
            <a:ext cx="4518400" cy="11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4524242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722603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3"/>
          <p:cNvSpPr/>
          <p:nvPr/>
        </p:nvSpPr>
        <p:spPr>
          <a:xfrm>
            <a:off x="7980767" y="1"/>
            <a:ext cx="4211227" cy="2866567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3" name="Google Shape;123;p13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25" name="Google Shape;125;p13"/>
          <p:cNvSpPr/>
          <p:nvPr/>
        </p:nvSpPr>
        <p:spPr>
          <a:xfrm rot="-10646720">
            <a:off x="11699347" y="3167860"/>
            <a:ext cx="408757" cy="408811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6" name="Google Shape;126;p13"/>
          <p:cNvSpPr/>
          <p:nvPr/>
        </p:nvSpPr>
        <p:spPr>
          <a:xfrm>
            <a:off x="1" y="1220030"/>
            <a:ext cx="2668452" cy="5638009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7" name="Google Shape;127;p13"/>
          <p:cNvSpPr/>
          <p:nvPr/>
        </p:nvSpPr>
        <p:spPr>
          <a:xfrm>
            <a:off x="530211" y="1639800"/>
            <a:ext cx="11131580" cy="479845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8" name="Google Shape;128;p13">
            <a:hlinkClick r:id="" action="ppaction://noaction"/>
          </p:cNvPr>
          <p:cNvSpPr txBox="1">
            <a:spLocks noGrp="1"/>
          </p:cNvSpPr>
          <p:nvPr>
            <p:ph type="title" idx="2" hasCustomPrompt="1"/>
          </p:nvPr>
        </p:nvSpPr>
        <p:spPr>
          <a:xfrm rot="1545">
            <a:off x="6350144" y="2399667"/>
            <a:ext cx="890000" cy="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9" name="Google Shape;129;p13">
            <a:hlinkClick r:id="" action="ppaction://noaction"/>
          </p:cNvPr>
          <p:cNvSpPr txBox="1">
            <a:spLocks noGrp="1"/>
          </p:cNvSpPr>
          <p:nvPr>
            <p:ph type="title" idx="3"/>
          </p:nvPr>
        </p:nvSpPr>
        <p:spPr>
          <a:xfrm>
            <a:off x="2534616" y="2399467"/>
            <a:ext cx="33576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0" name="Google Shape;130;p13">
            <a:hlinkClick r:id="" action="ppaction://noaction"/>
          </p:cNvPr>
          <p:cNvSpPr txBox="1">
            <a:spLocks noGrp="1"/>
          </p:cNvSpPr>
          <p:nvPr>
            <p:ph type="subTitle" idx="1"/>
          </p:nvPr>
        </p:nvSpPr>
        <p:spPr>
          <a:xfrm>
            <a:off x="2534616" y="2931508"/>
            <a:ext cx="3357600" cy="79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1" name="Google Shape;131;p13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2534616" y="4169361"/>
            <a:ext cx="33576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2" name="Google Shape;132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2534616" y="4704299"/>
            <a:ext cx="33576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3" name="Google Shape;133;p13">
            <a:hlinkClick r:id="" action="ppaction://noaction"/>
          </p:cNvPr>
          <p:cNvSpPr txBox="1">
            <a:spLocks noGrp="1"/>
          </p:cNvSpPr>
          <p:nvPr>
            <p:ph type="title" idx="6" hasCustomPrompt="1"/>
          </p:nvPr>
        </p:nvSpPr>
        <p:spPr>
          <a:xfrm rot="1545">
            <a:off x="6350144" y="4169561"/>
            <a:ext cx="890000" cy="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4" name="Google Shape;134;p13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7405417" y="4169361"/>
            <a:ext cx="33576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6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5" name="Google Shape;135;p13">
            <a:hlinkClick r:id="" action="ppaction://noaction"/>
          </p:cNvPr>
          <p:cNvSpPr txBox="1">
            <a:spLocks noGrp="1"/>
          </p:cNvSpPr>
          <p:nvPr>
            <p:ph type="subTitle" idx="8"/>
          </p:nvPr>
        </p:nvSpPr>
        <p:spPr>
          <a:xfrm>
            <a:off x="7405411" y="4704299"/>
            <a:ext cx="3357600" cy="79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6" name="Google Shape;136;p13">
            <a:hlinkClick r:id="" action="ppaction://noaction"/>
          </p:cNvPr>
          <p:cNvSpPr txBox="1">
            <a:spLocks noGrp="1"/>
          </p:cNvSpPr>
          <p:nvPr>
            <p:ph type="title" idx="9" hasCustomPrompt="1"/>
          </p:nvPr>
        </p:nvSpPr>
        <p:spPr>
          <a:xfrm rot="1538">
            <a:off x="1477536" y="2399667"/>
            <a:ext cx="894000" cy="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7" name="Google Shape;137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 rot="3107">
            <a:off x="1477536" y="4169761"/>
            <a:ext cx="885200" cy="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8" name="Google Shape;138;p13">
            <a:hlinkClick r:id="" action="ppaction://noaction"/>
          </p:cNvPr>
          <p:cNvSpPr txBox="1">
            <a:spLocks noGrp="1"/>
          </p:cNvSpPr>
          <p:nvPr>
            <p:ph type="title" idx="14"/>
          </p:nvPr>
        </p:nvSpPr>
        <p:spPr>
          <a:xfrm>
            <a:off x="7405404" y="2399467"/>
            <a:ext cx="33576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6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9" name="Google Shape;139;p13">
            <a:hlinkClick r:id="" action="ppaction://noaction"/>
          </p:cNvPr>
          <p:cNvSpPr txBox="1">
            <a:spLocks noGrp="1"/>
          </p:cNvSpPr>
          <p:nvPr>
            <p:ph type="subTitle" idx="15"/>
          </p:nvPr>
        </p:nvSpPr>
        <p:spPr>
          <a:xfrm>
            <a:off x="7405387" y="2925908"/>
            <a:ext cx="3357600" cy="79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6904079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FECA2A">
            <a:alpha val="10270"/>
          </a:srgbClr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/>
          <p:nvPr/>
        </p:nvSpPr>
        <p:spPr>
          <a:xfrm>
            <a:off x="7980767" y="1"/>
            <a:ext cx="4211227" cy="2866567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3" name="Google Shape;143;p14"/>
          <p:cNvSpPr/>
          <p:nvPr/>
        </p:nvSpPr>
        <p:spPr>
          <a:xfrm>
            <a:off x="1" y="1220030"/>
            <a:ext cx="2668452" cy="5638009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4" name="Google Shape;144;p14"/>
          <p:cNvSpPr/>
          <p:nvPr/>
        </p:nvSpPr>
        <p:spPr>
          <a:xfrm>
            <a:off x="530211" y="1220034"/>
            <a:ext cx="11131580" cy="479845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 rot="-1044">
            <a:off x="4121267" y="4660844"/>
            <a:ext cx="39496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subTitle" idx="1"/>
          </p:nvPr>
        </p:nvSpPr>
        <p:spPr>
          <a:xfrm>
            <a:off x="2603267" y="2149700"/>
            <a:ext cx="6985600" cy="2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3200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47" name="Google Shape;147;p14"/>
          <p:cNvSpPr/>
          <p:nvPr/>
        </p:nvSpPr>
        <p:spPr>
          <a:xfrm rot="-10646720">
            <a:off x="11699347" y="3167860"/>
            <a:ext cx="408757" cy="408811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667450378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9743608" y="-8227841"/>
            <a:ext cx="2512304" cy="15118087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1" name="Google Shape;151;p15"/>
          <p:cNvSpPr/>
          <p:nvPr/>
        </p:nvSpPr>
        <p:spPr>
          <a:xfrm>
            <a:off x="6937549" y="119813"/>
            <a:ext cx="5960839" cy="4675347"/>
          </a:xfrm>
          <a:custGeom>
            <a:avLst/>
            <a:gdLst/>
            <a:ahLst/>
            <a:cxnLst/>
            <a:rect l="l" t="t" r="r" b="b"/>
            <a:pathLst>
              <a:path w="38515" h="30209" extrusionOk="0">
                <a:moveTo>
                  <a:pt x="20908" y="734"/>
                </a:moveTo>
                <a:cubicBezTo>
                  <a:pt x="20936" y="734"/>
                  <a:pt x="20964" y="737"/>
                  <a:pt x="20992" y="742"/>
                </a:cubicBezTo>
                <a:cubicBezTo>
                  <a:pt x="21236" y="742"/>
                  <a:pt x="21399" y="959"/>
                  <a:pt x="21372" y="1203"/>
                </a:cubicBezTo>
                <a:lnTo>
                  <a:pt x="21399" y="1203"/>
                </a:lnTo>
                <a:cubicBezTo>
                  <a:pt x="21426" y="1475"/>
                  <a:pt x="21182" y="1719"/>
                  <a:pt x="20911" y="1719"/>
                </a:cubicBezTo>
                <a:cubicBezTo>
                  <a:pt x="20639" y="1692"/>
                  <a:pt x="20422" y="1448"/>
                  <a:pt x="20450" y="1176"/>
                </a:cubicBezTo>
                <a:cubicBezTo>
                  <a:pt x="20474" y="933"/>
                  <a:pt x="20672" y="734"/>
                  <a:pt x="20908" y="734"/>
                </a:cubicBezTo>
                <a:close/>
                <a:moveTo>
                  <a:pt x="15893" y="959"/>
                </a:moveTo>
                <a:cubicBezTo>
                  <a:pt x="16137" y="959"/>
                  <a:pt x="16300" y="1149"/>
                  <a:pt x="16300" y="1366"/>
                </a:cubicBezTo>
                <a:cubicBezTo>
                  <a:pt x="16300" y="1606"/>
                  <a:pt x="16116" y="1793"/>
                  <a:pt x="15879" y="1826"/>
                </a:cubicBezTo>
                <a:lnTo>
                  <a:pt x="15879" y="1826"/>
                </a:lnTo>
                <a:cubicBezTo>
                  <a:pt x="15615" y="1792"/>
                  <a:pt x="15432" y="1551"/>
                  <a:pt x="15459" y="1285"/>
                </a:cubicBezTo>
                <a:cubicBezTo>
                  <a:pt x="15513" y="1095"/>
                  <a:pt x="15703" y="959"/>
                  <a:pt x="15893" y="959"/>
                </a:cubicBezTo>
                <a:close/>
                <a:moveTo>
                  <a:pt x="6047" y="1393"/>
                </a:moveTo>
                <a:cubicBezTo>
                  <a:pt x="6318" y="1420"/>
                  <a:pt x="6535" y="1665"/>
                  <a:pt x="6562" y="1936"/>
                </a:cubicBezTo>
                <a:cubicBezTo>
                  <a:pt x="6535" y="2234"/>
                  <a:pt x="6318" y="2451"/>
                  <a:pt x="6020" y="2478"/>
                </a:cubicBezTo>
                <a:cubicBezTo>
                  <a:pt x="5721" y="2451"/>
                  <a:pt x="5504" y="2180"/>
                  <a:pt x="5559" y="1909"/>
                </a:cubicBezTo>
                <a:cubicBezTo>
                  <a:pt x="5531" y="1610"/>
                  <a:pt x="5748" y="1393"/>
                  <a:pt x="6047" y="1393"/>
                </a:cubicBezTo>
                <a:close/>
                <a:moveTo>
                  <a:pt x="12855" y="5625"/>
                </a:moveTo>
                <a:cubicBezTo>
                  <a:pt x="13153" y="5625"/>
                  <a:pt x="13397" y="5869"/>
                  <a:pt x="13370" y="6167"/>
                </a:cubicBezTo>
                <a:cubicBezTo>
                  <a:pt x="13395" y="6413"/>
                  <a:pt x="13197" y="6636"/>
                  <a:pt x="12938" y="6636"/>
                </a:cubicBezTo>
                <a:cubicBezTo>
                  <a:pt x="12911" y="6636"/>
                  <a:pt x="12883" y="6633"/>
                  <a:pt x="12855" y="6628"/>
                </a:cubicBezTo>
                <a:cubicBezTo>
                  <a:pt x="12258" y="6574"/>
                  <a:pt x="12258" y="5679"/>
                  <a:pt x="12855" y="5625"/>
                </a:cubicBezTo>
                <a:close/>
                <a:moveTo>
                  <a:pt x="23623" y="5896"/>
                </a:moveTo>
                <a:cubicBezTo>
                  <a:pt x="23867" y="5923"/>
                  <a:pt x="24057" y="6059"/>
                  <a:pt x="24138" y="6276"/>
                </a:cubicBezTo>
                <a:cubicBezTo>
                  <a:pt x="24193" y="6438"/>
                  <a:pt x="24138" y="6601"/>
                  <a:pt x="24030" y="6710"/>
                </a:cubicBezTo>
                <a:cubicBezTo>
                  <a:pt x="23911" y="6829"/>
                  <a:pt x="23748" y="6904"/>
                  <a:pt x="23584" y="6904"/>
                </a:cubicBezTo>
                <a:cubicBezTo>
                  <a:pt x="23524" y="6904"/>
                  <a:pt x="23464" y="6894"/>
                  <a:pt x="23406" y="6872"/>
                </a:cubicBezTo>
                <a:cubicBezTo>
                  <a:pt x="23081" y="6764"/>
                  <a:pt x="22945" y="6628"/>
                  <a:pt x="22945" y="6330"/>
                </a:cubicBezTo>
                <a:cubicBezTo>
                  <a:pt x="22918" y="6113"/>
                  <a:pt x="23108" y="5923"/>
                  <a:pt x="23325" y="5923"/>
                </a:cubicBezTo>
                <a:lnTo>
                  <a:pt x="23460" y="5923"/>
                </a:lnTo>
                <a:lnTo>
                  <a:pt x="23623" y="5896"/>
                </a:lnTo>
                <a:close/>
                <a:moveTo>
                  <a:pt x="1477" y="6925"/>
                </a:moveTo>
                <a:cubicBezTo>
                  <a:pt x="1784" y="6925"/>
                  <a:pt x="2031" y="7212"/>
                  <a:pt x="2005" y="7523"/>
                </a:cubicBezTo>
                <a:lnTo>
                  <a:pt x="2005" y="7496"/>
                </a:lnTo>
                <a:cubicBezTo>
                  <a:pt x="1978" y="7822"/>
                  <a:pt x="1707" y="8093"/>
                  <a:pt x="1381" y="8120"/>
                </a:cubicBezTo>
                <a:cubicBezTo>
                  <a:pt x="1366" y="8121"/>
                  <a:pt x="1351" y="8122"/>
                  <a:pt x="1336" y="8122"/>
                </a:cubicBezTo>
                <a:cubicBezTo>
                  <a:pt x="1056" y="8122"/>
                  <a:pt x="810" y="7888"/>
                  <a:pt x="785" y="7605"/>
                </a:cubicBezTo>
                <a:cubicBezTo>
                  <a:pt x="785" y="7225"/>
                  <a:pt x="1056" y="6954"/>
                  <a:pt x="1436" y="6927"/>
                </a:cubicBezTo>
                <a:cubicBezTo>
                  <a:pt x="1450" y="6925"/>
                  <a:pt x="1463" y="6925"/>
                  <a:pt x="1477" y="6925"/>
                </a:cubicBezTo>
                <a:close/>
                <a:moveTo>
                  <a:pt x="32004" y="9476"/>
                </a:moveTo>
                <a:cubicBezTo>
                  <a:pt x="32276" y="9503"/>
                  <a:pt x="32465" y="9747"/>
                  <a:pt x="32465" y="10019"/>
                </a:cubicBezTo>
                <a:lnTo>
                  <a:pt x="32438" y="10019"/>
                </a:lnTo>
                <a:cubicBezTo>
                  <a:pt x="32438" y="10290"/>
                  <a:pt x="32221" y="10534"/>
                  <a:pt x="31923" y="10561"/>
                </a:cubicBezTo>
                <a:cubicBezTo>
                  <a:pt x="31652" y="10534"/>
                  <a:pt x="31462" y="10290"/>
                  <a:pt x="31462" y="10019"/>
                </a:cubicBezTo>
                <a:cubicBezTo>
                  <a:pt x="31462" y="9720"/>
                  <a:pt x="31706" y="9476"/>
                  <a:pt x="32004" y="9476"/>
                </a:cubicBezTo>
                <a:close/>
                <a:moveTo>
                  <a:pt x="18118" y="1498"/>
                </a:moveTo>
                <a:cubicBezTo>
                  <a:pt x="18671" y="1498"/>
                  <a:pt x="19235" y="1513"/>
                  <a:pt x="19799" y="1529"/>
                </a:cubicBezTo>
                <a:cubicBezTo>
                  <a:pt x="19982" y="2052"/>
                  <a:pt x="20467" y="2398"/>
                  <a:pt x="21012" y="2398"/>
                </a:cubicBezTo>
                <a:cubicBezTo>
                  <a:pt x="21032" y="2398"/>
                  <a:pt x="21053" y="2398"/>
                  <a:pt x="21073" y="2397"/>
                </a:cubicBezTo>
                <a:cubicBezTo>
                  <a:pt x="21670" y="3400"/>
                  <a:pt x="22185" y="4431"/>
                  <a:pt x="22728" y="5489"/>
                </a:cubicBezTo>
                <a:cubicBezTo>
                  <a:pt x="22375" y="5842"/>
                  <a:pt x="22267" y="6384"/>
                  <a:pt x="22457" y="6872"/>
                </a:cubicBezTo>
                <a:cubicBezTo>
                  <a:pt x="22511" y="6954"/>
                  <a:pt x="22511" y="7062"/>
                  <a:pt x="22457" y="7171"/>
                </a:cubicBezTo>
                <a:cubicBezTo>
                  <a:pt x="21914" y="8174"/>
                  <a:pt x="21372" y="9205"/>
                  <a:pt x="20721" y="10181"/>
                </a:cubicBezTo>
                <a:cubicBezTo>
                  <a:pt x="20639" y="10164"/>
                  <a:pt x="20558" y="10156"/>
                  <a:pt x="20478" y="10156"/>
                </a:cubicBezTo>
                <a:cubicBezTo>
                  <a:pt x="20057" y="10156"/>
                  <a:pt x="19683" y="10390"/>
                  <a:pt x="19500" y="10778"/>
                </a:cubicBezTo>
                <a:lnTo>
                  <a:pt x="16869" y="10724"/>
                </a:lnTo>
                <a:cubicBezTo>
                  <a:pt x="16476" y="10173"/>
                  <a:pt x="16368" y="10022"/>
                  <a:pt x="15996" y="10022"/>
                </a:cubicBezTo>
                <a:cubicBezTo>
                  <a:pt x="15855" y="10022"/>
                  <a:pt x="15677" y="10043"/>
                  <a:pt x="15432" y="10073"/>
                </a:cubicBezTo>
                <a:cubicBezTo>
                  <a:pt x="14808" y="9151"/>
                  <a:pt x="14184" y="8201"/>
                  <a:pt x="13614" y="7171"/>
                </a:cubicBezTo>
                <a:cubicBezTo>
                  <a:pt x="13804" y="6899"/>
                  <a:pt x="14075" y="6628"/>
                  <a:pt x="14021" y="6248"/>
                </a:cubicBezTo>
                <a:cubicBezTo>
                  <a:pt x="13940" y="5923"/>
                  <a:pt x="13804" y="5598"/>
                  <a:pt x="13614" y="5353"/>
                </a:cubicBezTo>
                <a:cubicBezTo>
                  <a:pt x="13750" y="4865"/>
                  <a:pt x="14971" y="3021"/>
                  <a:pt x="15486" y="2478"/>
                </a:cubicBezTo>
                <a:cubicBezTo>
                  <a:pt x="15639" y="2508"/>
                  <a:pt x="15773" y="2526"/>
                  <a:pt x="15894" y="2526"/>
                </a:cubicBezTo>
                <a:cubicBezTo>
                  <a:pt x="16327" y="2526"/>
                  <a:pt x="16584" y="2293"/>
                  <a:pt x="16923" y="1529"/>
                </a:cubicBezTo>
                <a:cubicBezTo>
                  <a:pt x="17313" y="1506"/>
                  <a:pt x="17713" y="1498"/>
                  <a:pt x="18118" y="1498"/>
                </a:cubicBezTo>
                <a:close/>
                <a:moveTo>
                  <a:pt x="15939" y="10420"/>
                </a:moveTo>
                <a:cubicBezTo>
                  <a:pt x="15960" y="10420"/>
                  <a:pt x="15981" y="10422"/>
                  <a:pt x="16001" y="10426"/>
                </a:cubicBezTo>
                <a:cubicBezTo>
                  <a:pt x="16137" y="10426"/>
                  <a:pt x="16272" y="10561"/>
                  <a:pt x="16300" y="10724"/>
                </a:cubicBezTo>
                <a:cubicBezTo>
                  <a:pt x="16300" y="10832"/>
                  <a:pt x="16300" y="10914"/>
                  <a:pt x="16272" y="11022"/>
                </a:cubicBezTo>
                <a:cubicBezTo>
                  <a:pt x="16223" y="11196"/>
                  <a:pt x="16060" y="11324"/>
                  <a:pt x="15887" y="11324"/>
                </a:cubicBezTo>
                <a:cubicBezTo>
                  <a:pt x="15871" y="11324"/>
                  <a:pt x="15855" y="11323"/>
                  <a:pt x="15838" y="11321"/>
                </a:cubicBezTo>
                <a:cubicBezTo>
                  <a:pt x="15649" y="11294"/>
                  <a:pt x="15540" y="11131"/>
                  <a:pt x="15540" y="10860"/>
                </a:cubicBezTo>
                <a:lnTo>
                  <a:pt x="15567" y="10860"/>
                </a:lnTo>
                <a:cubicBezTo>
                  <a:pt x="15567" y="10778"/>
                  <a:pt x="15594" y="10697"/>
                  <a:pt x="15622" y="10643"/>
                </a:cubicBezTo>
                <a:cubicBezTo>
                  <a:pt x="15669" y="10500"/>
                  <a:pt x="15799" y="10420"/>
                  <a:pt x="15939" y="10420"/>
                </a:cubicBezTo>
                <a:close/>
                <a:moveTo>
                  <a:pt x="20562" y="10613"/>
                </a:moveTo>
                <a:cubicBezTo>
                  <a:pt x="20579" y="10613"/>
                  <a:pt x="20595" y="10614"/>
                  <a:pt x="20612" y="10615"/>
                </a:cubicBezTo>
                <a:cubicBezTo>
                  <a:pt x="20856" y="10643"/>
                  <a:pt x="21046" y="10860"/>
                  <a:pt x="21046" y="11104"/>
                </a:cubicBezTo>
                <a:cubicBezTo>
                  <a:pt x="21019" y="11402"/>
                  <a:pt x="20775" y="11619"/>
                  <a:pt x="20477" y="11619"/>
                </a:cubicBezTo>
                <a:cubicBezTo>
                  <a:pt x="20205" y="11619"/>
                  <a:pt x="19988" y="11375"/>
                  <a:pt x="20043" y="11104"/>
                </a:cubicBezTo>
                <a:cubicBezTo>
                  <a:pt x="20043" y="10822"/>
                  <a:pt x="20284" y="10613"/>
                  <a:pt x="20562" y="10613"/>
                </a:cubicBezTo>
                <a:close/>
                <a:moveTo>
                  <a:pt x="37456" y="12189"/>
                </a:moveTo>
                <a:cubicBezTo>
                  <a:pt x="37673" y="12216"/>
                  <a:pt x="37809" y="12406"/>
                  <a:pt x="37782" y="12595"/>
                </a:cubicBezTo>
                <a:cubicBezTo>
                  <a:pt x="37782" y="12812"/>
                  <a:pt x="37592" y="12975"/>
                  <a:pt x="37375" y="12975"/>
                </a:cubicBezTo>
                <a:cubicBezTo>
                  <a:pt x="37212" y="12921"/>
                  <a:pt x="37104" y="12758"/>
                  <a:pt x="37131" y="12568"/>
                </a:cubicBezTo>
                <a:cubicBezTo>
                  <a:pt x="37131" y="12351"/>
                  <a:pt x="37266" y="12216"/>
                  <a:pt x="37456" y="12216"/>
                </a:cubicBezTo>
                <a:lnTo>
                  <a:pt x="37456" y="12189"/>
                </a:lnTo>
                <a:close/>
                <a:moveTo>
                  <a:pt x="26606" y="14663"/>
                </a:moveTo>
                <a:cubicBezTo>
                  <a:pt x="26711" y="14663"/>
                  <a:pt x="26811" y="14719"/>
                  <a:pt x="26851" y="14820"/>
                </a:cubicBezTo>
                <a:cubicBezTo>
                  <a:pt x="27014" y="15118"/>
                  <a:pt x="26959" y="15498"/>
                  <a:pt x="26688" y="15715"/>
                </a:cubicBezTo>
                <a:cubicBezTo>
                  <a:pt x="26552" y="15823"/>
                  <a:pt x="26390" y="15932"/>
                  <a:pt x="26200" y="16013"/>
                </a:cubicBezTo>
                <a:lnTo>
                  <a:pt x="26200" y="15986"/>
                </a:lnTo>
                <a:cubicBezTo>
                  <a:pt x="25983" y="15823"/>
                  <a:pt x="25901" y="15525"/>
                  <a:pt x="26010" y="15281"/>
                </a:cubicBezTo>
                <a:cubicBezTo>
                  <a:pt x="26091" y="15009"/>
                  <a:pt x="26254" y="14792"/>
                  <a:pt x="26498" y="14684"/>
                </a:cubicBezTo>
                <a:cubicBezTo>
                  <a:pt x="26533" y="14670"/>
                  <a:pt x="26570" y="14663"/>
                  <a:pt x="26606" y="14663"/>
                </a:cubicBezTo>
                <a:close/>
                <a:moveTo>
                  <a:pt x="21313" y="15170"/>
                </a:moveTo>
                <a:cubicBezTo>
                  <a:pt x="21586" y="15170"/>
                  <a:pt x="21779" y="15379"/>
                  <a:pt x="21779" y="15660"/>
                </a:cubicBezTo>
                <a:cubicBezTo>
                  <a:pt x="21779" y="15891"/>
                  <a:pt x="21586" y="16097"/>
                  <a:pt x="21359" y="16097"/>
                </a:cubicBezTo>
                <a:cubicBezTo>
                  <a:pt x="21345" y="16097"/>
                  <a:pt x="21331" y="16096"/>
                  <a:pt x="21318" y="16094"/>
                </a:cubicBezTo>
                <a:cubicBezTo>
                  <a:pt x="21046" y="16094"/>
                  <a:pt x="20856" y="15877"/>
                  <a:pt x="20884" y="15633"/>
                </a:cubicBezTo>
                <a:cubicBezTo>
                  <a:pt x="20884" y="15389"/>
                  <a:pt x="21046" y="15199"/>
                  <a:pt x="21263" y="15172"/>
                </a:cubicBezTo>
                <a:cubicBezTo>
                  <a:pt x="21280" y="15171"/>
                  <a:pt x="21297" y="15170"/>
                  <a:pt x="21313" y="15170"/>
                </a:cubicBezTo>
                <a:close/>
                <a:moveTo>
                  <a:pt x="29102" y="20271"/>
                </a:moveTo>
                <a:cubicBezTo>
                  <a:pt x="29319" y="20271"/>
                  <a:pt x="29428" y="20407"/>
                  <a:pt x="29428" y="20624"/>
                </a:cubicBezTo>
                <a:cubicBezTo>
                  <a:pt x="29428" y="20841"/>
                  <a:pt x="29292" y="20950"/>
                  <a:pt x="28994" y="20950"/>
                </a:cubicBezTo>
                <a:cubicBezTo>
                  <a:pt x="28912" y="20922"/>
                  <a:pt x="28831" y="20895"/>
                  <a:pt x="28749" y="20841"/>
                </a:cubicBezTo>
                <a:cubicBezTo>
                  <a:pt x="28668" y="20760"/>
                  <a:pt x="28641" y="20651"/>
                  <a:pt x="28641" y="20543"/>
                </a:cubicBezTo>
                <a:cubicBezTo>
                  <a:pt x="28641" y="20407"/>
                  <a:pt x="28749" y="20326"/>
                  <a:pt x="28885" y="20299"/>
                </a:cubicBezTo>
                <a:cubicBezTo>
                  <a:pt x="28966" y="20299"/>
                  <a:pt x="29021" y="20271"/>
                  <a:pt x="29102" y="20271"/>
                </a:cubicBezTo>
                <a:close/>
                <a:moveTo>
                  <a:pt x="18117" y="20244"/>
                </a:moveTo>
                <a:cubicBezTo>
                  <a:pt x="18253" y="20244"/>
                  <a:pt x="18334" y="20353"/>
                  <a:pt x="18388" y="20543"/>
                </a:cubicBezTo>
                <a:lnTo>
                  <a:pt x="18388" y="20651"/>
                </a:lnTo>
                <a:cubicBezTo>
                  <a:pt x="18388" y="20895"/>
                  <a:pt x="18307" y="21031"/>
                  <a:pt x="18117" y="21058"/>
                </a:cubicBezTo>
                <a:cubicBezTo>
                  <a:pt x="18088" y="21068"/>
                  <a:pt x="18059" y="21072"/>
                  <a:pt x="18031" y="21072"/>
                </a:cubicBezTo>
                <a:cubicBezTo>
                  <a:pt x="17902" y="21072"/>
                  <a:pt x="17791" y="20975"/>
                  <a:pt x="17791" y="20841"/>
                </a:cubicBezTo>
                <a:cubicBezTo>
                  <a:pt x="17764" y="20733"/>
                  <a:pt x="17764" y="20624"/>
                  <a:pt x="17791" y="20516"/>
                </a:cubicBezTo>
                <a:cubicBezTo>
                  <a:pt x="17819" y="20353"/>
                  <a:pt x="17954" y="20244"/>
                  <a:pt x="18117" y="20244"/>
                </a:cubicBezTo>
                <a:close/>
                <a:moveTo>
                  <a:pt x="24234" y="15849"/>
                </a:moveTo>
                <a:cubicBezTo>
                  <a:pt x="24567" y="15849"/>
                  <a:pt x="24897" y="15858"/>
                  <a:pt x="25223" y="15877"/>
                </a:cubicBezTo>
                <a:cubicBezTo>
                  <a:pt x="25495" y="16366"/>
                  <a:pt x="26010" y="16664"/>
                  <a:pt x="26552" y="16691"/>
                </a:cubicBezTo>
                <a:cubicBezTo>
                  <a:pt x="27176" y="17668"/>
                  <a:pt x="27692" y="18807"/>
                  <a:pt x="28288" y="19919"/>
                </a:cubicBezTo>
                <a:cubicBezTo>
                  <a:pt x="28180" y="20109"/>
                  <a:pt x="28098" y="20326"/>
                  <a:pt x="28044" y="20570"/>
                </a:cubicBezTo>
                <a:cubicBezTo>
                  <a:pt x="28044" y="20814"/>
                  <a:pt x="28071" y="21058"/>
                  <a:pt x="28098" y="21302"/>
                </a:cubicBezTo>
                <a:cubicBezTo>
                  <a:pt x="27556" y="22387"/>
                  <a:pt x="26959" y="23445"/>
                  <a:pt x="26281" y="24449"/>
                </a:cubicBezTo>
                <a:cubicBezTo>
                  <a:pt x="26053" y="24398"/>
                  <a:pt x="25889" y="24366"/>
                  <a:pt x="25760" y="24366"/>
                </a:cubicBezTo>
                <a:cubicBezTo>
                  <a:pt x="25475" y="24366"/>
                  <a:pt x="25366" y="24524"/>
                  <a:pt x="25142" y="24991"/>
                </a:cubicBezTo>
                <a:lnTo>
                  <a:pt x="25061" y="25181"/>
                </a:lnTo>
                <a:cubicBezTo>
                  <a:pt x="24898" y="25185"/>
                  <a:pt x="24735" y="25188"/>
                  <a:pt x="24572" y="25188"/>
                </a:cubicBezTo>
                <a:cubicBezTo>
                  <a:pt x="23759" y="25188"/>
                  <a:pt x="22945" y="25131"/>
                  <a:pt x="22131" y="25018"/>
                </a:cubicBezTo>
                <a:cubicBezTo>
                  <a:pt x="22050" y="24855"/>
                  <a:pt x="21996" y="24666"/>
                  <a:pt x="21914" y="24503"/>
                </a:cubicBezTo>
                <a:cubicBezTo>
                  <a:pt x="21850" y="24267"/>
                  <a:pt x="21634" y="24116"/>
                  <a:pt x="21399" y="24116"/>
                </a:cubicBezTo>
                <a:cubicBezTo>
                  <a:pt x="21336" y="24116"/>
                  <a:pt x="21272" y="24127"/>
                  <a:pt x="21209" y="24150"/>
                </a:cubicBezTo>
                <a:cubicBezTo>
                  <a:pt x="21101" y="24204"/>
                  <a:pt x="20992" y="24204"/>
                  <a:pt x="20856" y="24232"/>
                </a:cubicBezTo>
                <a:cubicBezTo>
                  <a:pt x="20775" y="24150"/>
                  <a:pt x="20721" y="24069"/>
                  <a:pt x="20639" y="23960"/>
                </a:cubicBezTo>
                <a:cubicBezTo>
                  <a:pt x="20151" y="23201"/>
                  <a:pt x="19663" y="22414"/>
                  <a:pt x="19202" y="21655"/>
                </a:cubicBezTo>
                <a:cubicBezTo>
                  <a:pt x="19012" y="21438"/>
                  <a:pt x="18958" y="21139"/>
                  <a:pt x="19066" y="20868"/>
                </a:cubicBezTo>
                <a:cubicBezTo>
                  <a:pt x="19120" y="20543"/>
                  <a:pt x="19093" y="20217"/>
                  <a:pt x="18931" y="19946"/>
                </a:cubicBezTo>
                <a:cubicBezTo>
                  <a:pt x="19554" y="18861"/>
                  <a:pt x="20233" y="17803"/>
                  <a:pt x="20992" y="16800"/>
                </a:cubicBezTo>
                <a:cubicBezTo>
                  <a:pt x="21064" y="16812"/>
                  <a:pt x="21135" y="16818"/>
                  <a:pt x="21205" y="16818"/>
                </a:cubicBezTo>
                <a:cubicBezTo>
                  <a:pt x="21747" y="16818"/>
                  <a:pt x="22234" y="16460"/>
                  <a:pt x="22402" y="15932"/>
                </a:cubicBezTo>
                <a:cubicBezTo>
                  <a:pt x="23016" y="15879"/>
                  <a:pt x="23629" y="15849"/>
                  <a:pt x="24234" y="15849"/>
                </a:cubicBezTo>
                <a:close/>
                <a:moveTo>
                  <a:pt x="21290" y="24855"/>
                </a:moveTo>
                <a:cubicBezTo>
                  <a:pt x="21345" y="24910"/>
                  <a:pt x="21426" y="24937"/>
                  <a:pt x="21480" y="25018"/>
                </a:cubicBezTo>
                <a:cubicBezTo>
                  <a:pt x="21507" y="25072"/>
                  <a:pt x="21480" y="25181"/>
                  <a:pt x="21480" y="25262"/>
                </a:cubicBezTo>
                <a:cubicBezTo>
                  <a:pt x="21480" y="25262"/>
                  <a:pt x="21453" y="25289"/>
                  <a:pt x="21453" y="25289"/>
                </a:cubicBezTo>
                <a:cubicBezTo>
                  <a:pt x="21374" y="25409"/>
                  <a:pt x="21265" y="25484"/>
                  <a:pt x="21138" y="25484"/>
                </a:cubicBezTo>
                <a:cubicBezTo>
                  <a:pt x="21092" y="25484"/>
                  <a:pt x="21043" y="25474"/>
                  <a:pt x="20992" y="25452"/>
                </a:cubicBezTo>
                <a:cubicBezTo>
                  <a:pt x="20884" y="25425"/>
                  <a:pt x="20829" y="25344"/>
                  <a:pt x="20829" y="25235"/>
                </a:cubicBezTo>
                <a:cubicBezTo>
                  <a:pt x="20884" y="25018"/>
                  <a:pt x="21073" y="24855"/>
                  <a:pt x="21290" y="24855"/>
                </a:cubicBezTo>
                <a:close/>
                <a:moveTo>
                  <a:pt x="25929" y="24937"/>
                </a:moveTo>
                <a:cubicBezTo>
                  <a:pt x="26118" y="24964"/>
                  <a:pt x="26254" y="25100"/>
                  <a:pt x="26254" y="25289"/>
                </a:cubicBezTo>
                <a:cubicBezTo>
                  <a:pt x="26281" y="25452"/>
                  <a:pt x="26146" y="25642"/>
                  <a:pt x="25956" y="25669"/>
                </a:cubicBezTo>
                <a:cubicBezTo>
                  <a:pt x="25766" y="25669"/>
                  <a:pt x="25657" y="25534"/>
                  <a:pt x="25657" y="25344"/>
                </a:cubicBezTo>
                <a:cubicBezTo>
                  <a:pt x="25657" y="25127"/>
                  <a:pt x="25766" y="24937"/>
                  <a:pt x="25929" y="24937"/>
                </a:cubicBezTo>
                <a:close/>
                <a:moveTo>
                  <a:pt x="32098" y="28660"/>
                </a:moveTo>
                <a:cubicBezTo>
                  <a:pt x="32160" y="28660"/>
                  <a:pt x="32222" y="28675"/>
                  <a:pt x="32276" y="28707"/>
                </a:cubicBezTo>
                <a:cubicBezTo>
                  <a:pt x="32438" y="28788"/>
                  <a:pt x="32547" y="28978"/>
                  <a:pt x="32493" y="29168"/>
                </a:cubicBezTo>
                <a:lnTo>
                  <a:pt x="32520" y="29141"/>
                </a:lnTo>
                <a:lnTo>
                  <a:pt x="32520" y="29141"/>
                </a:lnTo>
                <a:cubicBezTo>
                  <a:pt x="32493" y="29249"/>
                  <a:pt x="32438" y="29331"/>
                  <a:pt x="32384" y="29412"/>
                </a:cubicBezTo>
                <a:cubicBezTo>
                  <a:pt x="32328" y="29511"/>
                  <a:pt x="32235" y="29558"/>
                  <a:pt x="32140" y="29558"/>
                </a:cubicBezTo>
                <a:cubicBezTo>
                  <a:pt x="32051" y="29558"/>
                  <a:pt x="31961" y="29518"/>
                  <a:pt x="31896" y="29439"/>
                </a:cubicBezTo>
                <a:cubicBezTo>
                  <a:pt x="31842" y="29358"/>
                  <a:pt x="31787" y="29277"/>
                  <a:pt x="31760" y="29195"/>
                </a:cubicBezTo>
                <a:cubicBezTo>
                  <a:pt x="31679" y="29032"/>
                  <a:pt x="31706" y="28870"/>
                  <a:pt x="31842" y="28761"/>
                </a:cubicBezTo>
                <a:cubicBezTo>
                  <a:pt x="31907" y="28696"/>
                  <a:pt x="32003" y="28660"/>
                  <a:pt x="32098" y="28660"/>
                </a:cubicBezTo>
                <a:close/>
                <a:moveTo>
                  <a:pt x="20925" y="0"/>
                </a:moveTo>
                <a:cubicBezTo>
                  <a:pt x="20659" y="0"/>
                  <a:pt x="20397" y="124"/>
                  <a:pt x="20233" y="363"/>
                </a:cubicBezTo>
                <a:cubicBezTo>
                  <a:pt x="20097" y="471"/>
                  <a:pt x="19988" y="634"/>
                  <a:pt x="19880" y="742"/>
                </a:cubicBezTo>
                <a:lnTo>
                  <a:pt x="16761" y="797"/>
                </a:lnTo>
                <a:cubicBezTo>
                  <a:pt x="16679" y="661"/>
                  <a:pt x="16571" y="552"/>
                  <a:pt x="16462" y="444"/>
                </a:cubicBezTo>
                <a:cubicBezTo>
                  <a:pt x="16285" y="311"/>
                  <a:pt x="16068" y="243"/>
                  <a:pt x="15850" y="243"/>
                </a:cubicBezTo>
                <a:cubicBezTo>
                  <a:pt x="15667" y="243"/>
                  <a:pt x="15484" y="291"/>
                  <a:pt x="15323" y="390"/>
                </a:cubicBezTo>
                <a:cubicBezTo>
                  <a:pt x="14998" y="552"/>
                  <a:pt x="14808" y="905"/>
                  <a:pt x="14889" y="1258"/>
                </a:cubicBezTo>
                <a:cubicBezTo>
                  <a:pt x="14889" y="1448"/>
                  <a:pt x="14916" y="1610"/>
                  <a:pt x="14943" y="1773"/>
                </a:cubicBezTo>
                <a:cubicBezTo>
                  <a:pt x="14943" y="1773"/>
                  <a:pt x="14916" y="1800"/>
                  <a:pt x="14916" y="1827"/>
                </a:cubicBezTo>
                <a:cubicBezTo>
                  <a:pt x="14211" y="2858"/>
                  <a:pt x="13533" y="3916"/>
                  <a:pt x="12828" y="4947"/>
                </a:cubicBezTo>
                <a:cubicBezTo>
                  <a:pt x="12773" y="5001"/>
                  <a:pt x="12719" y="5082"/>
                  <a:pt x="12638" y="5109"/>
                </a:cubicBezTo>
                <a:cubicBezTo>
                  <a:pt x="12394" y="5272"/>
                  <a:pt x="12150" y="5381"/>
                  <a:pt x="11878" y="5543"/>
                </a:cubicBezTo>
                <a:cubicBezTo>
                  <a:pt x="10251" y="4513"/>
                  <a:pt x="8705" y="3400"/>
                  <a:pt x="7186" y="2207"/>
                </a:cubicBezTo>
                <a:cubicBezTo>
                  <a:pt x="7186" y="2099"/>
                  <a:pt x="7186" y="2017"/>
                  <a:pt x="7186" y="1936"/>
                </a:cubicBezTo>
                <a:cubicBezTo>
                  <a:pt x="7186" y="1280"/>
                  <a:pt x="6680" y="786"/>
                  <a:pt x="6070" y="786"/>
                </a:cubicBezTo>
                <a:cubicBezTo>
                  <a:pt x="5974" y="786"/>
                  <a:pt x="5875" y="798"/>
                  <a:pt x="5776" y="824"/>
                </a:cubicBezTo>
                <a:cubicBezTo>
                  <a:pt x="5287" y="851"/>
                  <a:pt x="4908" y="1258"/>
                  <a:pt x="4962" y="1746"/>
                </a:cubicBezTo>
                <a:cubicBezTo>
                  <a:pt x="4962" y="2017"/>
                  <a:pt x="4962" y="2288"/>
                  <a:pt x="4989" y="2560"/>
                </a:cubicBezTo>
                <a:cubicBezTo>
                  <a:pt x="4962" y="2614"/>
                  <a:pt x="4908" y="2695"/>
                  <a:pt x="4853" y="2750"/>
                </a:cubicBezTo>
                <a:cubicBezTo>
                  <a:pt x="4067" y="3753"/>
                  <a:pt x="3280" y="4757"/>
                  <a:pt x="2494" y="5787"/>
                </a:cubicBezTo>
                <a:cubicBezTo>
                  <a:pt x="2165" y="6181"/>
                  <a:pt x="2137" y="6293"/>
                  <a:pt x="1740" y="6293"/>
                </a:cubicBezTo>
                <a:cubicBezTo>
                  <a:pt x="1645" y="6293"/>
                  <a:pt x="1529" y="6286"/>
                  <a:pt x="1381" y="6276"/>
                </a:cubicBezTo>
                <a:cubicBezTo>
                  <a:pt x="1352" y="6273"/>
                  <a:pt x="1322" y="6272"/>
                  <a:pt x="1293" y="6272"/>
                </a:cubicBezTo>
                <a:cubicBezTo>
                  <a:pt x="574" y="6272"/>
                  <a:pt x="0" y="6902"/>
                  <a:pt x="52" y="7632"/>
                </a:cubicBezTo>
                <a:cubicBezTo>
                  <a:pt x="161" y="8201"/>
                  <a:pt x="622" y="8635"/>
                  <a:pt x="1192" y="8717"/>
                </a:cubicBezTo>
                <a:cubicBezTo>
                  <a:pt x="1707" y="8717"/>
                  <a:pt x="2195" y="8473"/>
                  <a:pt x="2494" y="8039"/>
                </a:cubicBezTo>
                <a:cubicBezTo>
                  <a:pt x="2521" y="7930"/>
                  <a:pt x="2548" y="7795"/>
                  <a:pt x="2575" y="7686"/>
                </a:cubicBezTo>
                <a:cubicBezTo>
                  <a:pt x="2602" y="7578"/>
                  <a:pt x="2602" y="7442"/>
                  <a:pt x="2575" y="7333"/>
                </a:cubicBezTo>
                <a:cubicBezTo>
                  <a:pt x="2521" y="7035"/>
                  <a:pt x="2602" y="6764"/>
                  <a:pt x="2792" y="6547"/>
                </a:cubicBezTo>
                <a:cubicBezTo>
                  <a:pt x="3687" y="5462"/>
                  <a:pt x="4528" y="4350"/>
                  <a:pt x="5396" y="3238"/>
                </a:cubicBezTo>
                <a:cubicBezTo>
                  <a:pt x="5450" y="3184"/>
                  <a:pt x="5504" y="3102"/>
                  <a:pt x="5559" y="3048"/>
                </a:cubicBezTo>
                <a:cubicBezTo>
                  <a:pt x="5687" y="3091"/>
                  <a:pt x="5807" y="3109"/>
                  <a:pt x="5923" y="3109"/>
                </a:cubicBezTo>
                <a:cubicBezTo>
                  <a:pt x="6248" y="3109"/>
                  <a:pt x="6533" y="2964"/>
                  <a:pt x="6833" y="2804"/>
                </a:cubicBezTo>
                <a:cubicBezTo>
                  <a:pt x="8407" y="4024"/>
                  <a:pt x="10034" y="5191"/>
                  <a:pt x="11716" y="6248"/>
                </a:cubicBezTo>
                <a:cubicBezTo>
                  <a:pt x="11743" y="6655"/>
                  <a:pt x="12041" y="7035"/>
                  <a:pt x="12448" y="7144"/>
                </a:cubicBezTo>
                <a:cubicBezTo>
                  <a:pt x="12746" y="7225"/>
                  <a:pt x="12963" y="7415"/>
                  <a:pt x="13072" y="7713"/>
                </a:cubicBezTo>
                <a:cubicBezTo>
                  <a:pt x="13262" y="8012"/>
                  <a:pt x="13452" y="8337"/>
                  <a:pt x="13669" y="8635"/>
                </a:cubicBezTo>
                <a:cubicBezTo>
                  <a:pt x="14021" y="9205"/>
                  <a:pt x="14374" y="9775"/>
                  <a:pt x="14754" y="10344"/>
                </a:cubicBezTo>
                <a:cubicBezTo>
                  <a:pt x="14862" y="10507"/>
                  <a:pt x="14916" y="10724"/>
                  <a:pt x="14889" y="10941"/>
                </a:cubicBezTo>
                <a:cubicBezTo>
                  <a:pt x="14835" y="11321"/>
                  <a:pt x="15025" y="11673"/>
                  <a:pt x="15405" y="11836"/>
                </a:cubicBezTo>
                <a:cubicBezTo>
                  <a:pt x="15535" y="11906"/>
                  <a:pt x="15677" y="11939"/>
                  <a:pt x="15818" y="11939"/>
                </a:cubicBezTo>
                <a:cubicBezTo>
                  <a:pt x="16056" y="11939"/>
                  <a:pt x="16292" y="11844"/>
                  <a:pt x="16462" y="11673"/>
                </a:cubicBezTo>
                <a:cubicBezTo>
                  <a:pt x="16571" y="11592"/>
                  <a:pt x="16679" y="11483"/>
                  <a:pt x="16788" y="11375"/>
                </a:cubicBezTo>
                <a:lnTo>
                  <a:pt x="19419" y="11511"/>
                </a:lnTo>
                <a:cubicBezTo>
                  <a:pt x="19582" y="11809"/>
                  <a:pt x="19799" y="12026"/>
                  <a:pt x="20097" y="12189"/>
                </a:cubicBezTo>
                <a:cubicBezTo>
                  <a:pt x="20178" y="12243"/>
                  <a:pt x="20233" y="12324"/>
                  <a:pt x="20260" y="12433"/>
                </a:cubicBezTo>
                <a:cubicBezTo>
                  <a:pt x="20395" y="13138"/>
                  <a:pt x="20531" y="13843"/>
                  <a:pt x="20667" y="14548"/>
                </a:cubicBezTo>
                <a:cubicBezTo>
                  <a:pt x="20694" y="14711"/>
                  <a:pt x="20639" y="14874"/>
                  <a:pt x="20558" y="14982"/>
                </a:cubicBezTo>
                <a:cubicBezTo>
                  <a:pt x="20341" y="15308"/>
                  <a:pt x="20260" y="15688"/>
                  <a:pt x="20341" y="16040"/>
                </a:cubicBezTo>
                <a:cubicBezTo>
                  <a:pt x="20368" y="16122"/>
                  <a:pt x="20395" y="16203"/>
                  <a:pt x="20422" y="16311"/>
                </a:cubicBezTo>
                <a:lnTo>
                  <a:pt x="18171" y="19648"/>
                </a:lnTo>
                <a:lnTo>
                  <a:pt x="17981" y="19675"/>
                </a:lnTo>
                <a:cubicBezTo>
                  <a:pt x="17385" y="19729"/>
                  <a:pt x="16978" y="20299"/>
                  <a:pt x="17113" y="20895"/>
                </a:cubicBezTo>
                <a:cubicBezTo>
                  <a:pt x="17140" y="21302"/>
                  <a:pt x="17493" y="21628"/>
                  <a:pt x="17927" y="21628"/>
                </a:cubicBezTo>
                <a:lnTo>
                  <a:pt x="18334" y="21655"/>
                </a:lnTo>
                <a:lnTo>
                  <a:pt x="20233" y="24693"/>
                </a:lnTo>
                <a:cubicBezTo>
                  <a:pt x="20205" y="24828"/>
                  <a:pt x="20151" y="24937"/>
                  <a:pt x="20151" y="25072"/>
                </a:cubicBezTo>
                <a:cubicBezTo>
                  <a:pt x="20124" y="25425"/>
                  <a:pt x="20260" y="25778"/>
                  <a:pt x="20585" y="25967"/>
                </a:cubicBezTo>
                <a:cubicBezTo>
                  <a:pt x="20725" y="26080"/>
                  <a:pt x="20894" y="26134"/>
                  <a:pt x="21066" y="26134"/>
                </a:cubicBezTo>
                <a:cubicBezTo>
                  <a:pt x="21227" y="26134"/>
                  <a:pt x="21390" y="26086"/>
                  <a:pt x="21535" y="25995"/>
                </a:cubicBezTo>
                <a:cubicBezTo>
                  <a:pt x="21589" y="25967"/>
                  <a:pt x="21670" y="25913"/>
                  <a:pt x="21752" y="25859"/>
                </a:cubicBezTo>
                <a:cubicBezTo>
                  <a:pt x="21814" y="25776"/>
                  <a:pt x="21923" y="25741"/>
                  <a:pt x="22032" y="25741"/>
                </a:cubicBezTo>
                <a:cubicBezTo>
                  <a:pt x="22066" y="25741"/>
                  <a:pt x="22099" y="25744"/>
                  <a:pt x="22131" y="25751"/>
                </a:cubicBezTo>
                <a:cubicBezTo>
                  <a:pt x="23026" y="25778"/>
                  <a:pt x="23921" y="25832"/>
                  <a:pt x="24816" y="25859"/>
                </a:cubicBezTo>
                <a:cubicBezTo>
                  <a:pt x="25033" y="25859"/>
                  <a:pt x="25223" y="25913"/>
                  <a:pt x="25386" y="26076"/>
                </a:cubicBezTo>
                <a:cubicBezTo>
                  <a:pt x="25529" y="26219"/>
                  <a:pt x="25717" y="26287"/>
                  <a:pt x="25909" y="26287"/>
                </a:cubicBezTo>
                <a:cubicBezTo>
                  <a:pt x="26046" y="26287"/>
                  <a:pt x="26184" y="26252"/>
                  <a:pt x="26308" y="26184"/>
                </a:cubicBezTo>
                <a:lnTo>
                  <a:pt x="26634" y="26022"/>
                </a:lnTo>
                <a:lnTo>
                  <a:pt x="31028" y="28653"/>
                </a:lnTo>
                <a:cubicBezTo>
                  <a:pt x="31055" y="28815"/>
                  <a:pt x="31055" y="28951"/>
                  <a:pt x="31055" y="29087"/>
                </a:cubicBezTo>
                <a:cubicBezTo>
                  <a:pt x="31082" y="29385"/>
                  <a:pt x="31191" y="29656"/>
                  <a:pt x="31408" y="29846"/>
                </a:cubicBezTo>
                <a:cubicBezTo>
                  <a:pt x="31597" y="30088"/>
                  <a:pt x="31875" y="30209"/>
                  <a:pt x="32157" y="30209"/>
                </a:cubicBezTo>
                <a:cubicBezTo>
                  <a:pt x="32318" y="30209"/>
                  <a:pt x="32480" y="30169"/>
                  <a:pt x="32628" y="30090"/>
                </a:cubicBezTo>
                <a:cubicBezTo>
                  <a:pt x="33062" y="29846"/>
                  <a:pt x="33279" y="29385"/>
                  <a:pt x="33225" y="28924"/>
                </a:cubicBezTo>
                <a:cubicBezTo>
                  <a:pt x="33225" y="28517"/>
                  <a:pt x="32927" y="28137"/>
                  <a:pt x="32520" y="28056"/>
                </a:cubicBezTo>
                <a:cubicBezTo>
                  <a:pt x="32355" y="27990"/>
                  <a:pt x="32171" y="27954"/>
                  <a:pt x="31991" y="27954"/>
                </a:cubicBezTo>
                <a:cubicBezTo>
                  <a:pt x="31874" y="27954"/>
                  <a:pt x="31759" y="27970"/>
                  <a:pt x="31652" y="28002"/>
                </a:cubicBezTo>
                <a:lnTo>
                  <a:pt x="31353" y="28083"/>
                </a:lnTo>
                <a:cubicBezTo>
                  <a:pt x="30567" y="27459"/>
                  <a:pt x="29699" y="26917"/>
                  <a:pt x="28804" y="26456"/>
                </a:cubicBezTo>
                <a:cubicBezTo>
                  <a:pt x="28288" y="26184"/>
                  <a:pt x="27773" y="25913"/>
                  <a:pt x="27285" y="25615"/>
                </a:cubicBezTo>
                <a:cubicBezTo>
                  <a:pt x="27176" y="25588"/>
                  <a:pt x="27095" y="25506"/>
                  <a:pt x="27014" y="25452"/>
                </a:cubicBezTo>
                <a:cubicBezTo>
                  <a:pt x="26851" y="25344"/>
                  <a:pt x="26769" y="25127"/>
                  <a:pt x="26851" y="24937"/>
                </a:cubicBezTo>
                <a:cubicBezTo>
                  <a:pt x="26905" y="24855"/>
                  <a:pt x="26932" y="24774"/>
                  <a:pt x="26986" y="24720"/>
                </a:cubicBezTo>
                <a:lnTo>
                  <a:pt x="28641" y="21899"/>
                </a:lnTo>
                <a:cubicBezTo>
                  <a:pt x="28695" y="21790"/>
                  <a:pt x="28749" y="21709"/>
                  <a:pt x="28804" y="21628"/>
                </a:cubicBezTo>
                <a:lnTo>
                  <a:pt x="29265" y="21519"/>
                </a:lnTo>
                <a:cubicBezTo>
                  <a:pt x="29726" y="21438"/>
                  <a:pt x="30051" y="21085"/>
                  <a:pt x="30106" y="20624"/>
                </a:cubicBezTo>
                <a:cubicBezTo>
                  <a:pt x="30187" y="20163"/>
                  <a:pt x="29834" y="19729"/>
                  <a:pt x="29346" y="19675"/>
                </a:cubicBezTo>
                <a:lnTo>
                  <a:pt x="28994" y="19675"/>
                </a:lnTo>
                <a:lnTo>
                  <a:pt x="27176" y="16230"/>
                </a:lnTo>
                <a:cubicBezTo>
                  <a:pt x="27448" y="15905"/>
                  <a:pt x="27583" y="15498"/>
                  <a:pt x="27556" y="15091"/>
                </a:cubicBezTo>
                <a:cubicBezTo>
                  <a:pt x="27529" y="14820"/>
                  <a:pt x="27637" y="14548"/>
                  <a:pt x="27854" y="14413"/>
                </a:cubicBezTo>
                <a:cubicBezTo>
                  <a:pt x="28939" y="13355"/>
                  <a:pt x="29997" y="12270"/>
                  <a:pt x="31082" y="11212"/>
                </a:cubicBezTo>
                <a:cubicBezTo>
                  <a:pt x="31163" y="11158"/>
                  <a:pt x="31245" y="11077"/>
                  <a:pt x="31353" y="11022"/>
                </a:cubicBezTo>
                <a:cubicBezTo>
                  <a:pt x="31631" y="11108"/>
                  <a:pt x="31837" y="11157"/>
                  <a:pt x="32015" y="11157"/>
                </a:cubicBezTo>
                <a:cubicBezTo>
                  <a:pt x="32340" y="11157"/>
                  <a:pt x="32567" y="10992"/>
                  <a:pt x="32954" y="10588"/>
                </a:cubicBezTo>
                <a:cubicBezTo>
                  <a:pt x="33035" y="10615"/>
                  <a:pt x="33089" y="10643"/>
                  <a:pt x="33144" y="10670"/>
                </a:cubicBezTo>
                <a:cubicBezTo>
                  <a:pt x="34147" y="11212"/>
                  <a:pt x="35124" y="11755"/>
                  <a:pt x="36100" y="12270"/>
                </a:cubicBezTo>
                <a:cubicBezTo>
                  <a:pt x="36344" y="12378"/>
                  <a:pt x="36534" y="12595"/>
                  <a:pt x="36561" y="12840"/>
                </a:cubicBezTo>
                <a:cubicBezTo>
                  <a:pt x="36613" y="13231"/>
                  <a:pt x="36916" y="13546"/>
                  <a:pt x="37300" y="13546"/>
                </a:cubicBezTo>
                <a:cubicBezTo>
                  <a:pt x="37316" y="13546"/>
                  <a:pt x="37332" y="13546"/>
                  <a:pt x="37348" y="13545"/>
                </a:cubicBezTo>
                <a:cubicBezTo>
                  <a:pt x="37403" y="13555"/>
                  <a:pt x="37457" y="13559"/>
                  <a:pt x="37511" y="13559"/>
                </a:cubicBezTo>
                <a:cubicBezTo>
                  <a:pt x="37902" y="13559"/>
                  <a:pt x="38232" y="13306"/>
                  <a:pt x="38351" y="12948"/>
                </a:cubicBezTo>
                <a:cubicBezTo>
                  <a:pt x="38378" y="12840"/>
                  <a:pt x="38406" y="12731"/>
                  <a:pt x="38460" y="12650"/>
                </a:cubicBezTo>
                <a:cubicBezTo>
                  <a:pt x="38514" y="12406"/>
                  <a:pt x="38487" y="12161"/>
                  <a:pt x="38351" y="11972"/>
                </a:cubicBezTo>
                <a:cubicBezTo>
                  <a:pt x="38203" y="11656"/>
                  <a:pt x="37875" y="11467"/>
                  <a:pt x="37544" y="11467"/>
                </a:cubicBezTo>
                <a:cubicBezTo>
                  <a:pt x="37393" y="11467"/>
                  <a:pt x="37240" y="11507"/>
                  <a:pt x="37104" y="11592"/>
                </a:cubicBezTo>
                <a:cubicBezTo>
                  <a:pt x="36969" y="11677"/>
                  <a:pt x="36818" y="11719"/>
                  <a:pt x="36669" y="11719"/>
                </a:cubicBezTo>
                <a:cubicBezTo>
                  <a:pt x="36485" y="11719"/>
                  <a:pt x="36303" y="11657"/>
                  <a:pt x="36154" y="11538"/>
                </a:cubicBezTo>
                <a:cubicBezTo>
                  <a:pt x="35205" y="11022"/>
                  <a:pt x="34256" y="10507"/>
                  <a:pt x="33306" y="9992"/>
                </a:cubicBezTo>
                <a:cubicBezTo>
                  <a:pt x="33062" y="9910"/>
                  <a:pt x="32845" y="9693"/>
                  <a:pt x="32737" y="9449"/>
                </a:cubicBezTo>
                <a:cubicBezTo>
                  <a:pt x="32600" y="9117"/>
                  <a:pt x="32294" y="8926"/>
                  <a:pt x="31962" y="8926"/>
                </a:cubicBezTo>
                <a:cubicBezTo>
                  <a:pt x="31833" y="8926"/>
                  <a:pt x="31699" y="8954"/>
                  <a:pt x="31570" y="9015"/>
                </a:cubicBezTo>
                <a:cubicBezTo>
                  <a:pt x="31245" y="9124"/>
                  <a:pt x="31001" y="9449"/>
                  <a:pt x="30974" y="9802"/>
                </a:cubicBezTo>
                <a:cubicBezTo>
                  <a:pt x="30946" y="9992"/>
                  <a:pt x="30946" y="10209"/>
                  <a:pt x="30974" y="10398"/>
                </a:cubicBezTo>
                <a:lnTo>
                  <a:pt x="27068" y="14169"/>
                </a:lnTo>
                <a:cubicBezTo>
                  <a:pt x="26919" y="14108"/>
                  <a:pt x="26764" y="14079"/>
                  <a:pt x="26613" y="14079"/>
                </a:cubicBezTo>
                <a:cubicBezTo>
                  <a:pt x="26157" y="14079"/>
                  <a:pt x="25725" y="14338"/>
                  <a:pt x="25522" y="14765"/>
                </a:cubicBezTo>
                <a:cubicBezTo>
                  <a:pt x="25440" y="14901"/>
                  <a:pt x="25386" y="15037"/>
                  <a:pt x="25305" y="15172"/>
                </a:cubicBezTo>
                <a:lnTo>
                  <a:pt x="22402" y="15226"/>
                </a:lnTo>
                <a:cubicBezTo>
                  <a:pt x="22384" y="15230"/>
                  <a:pt x="22366" y="15232"/>
                  <a:pt x="22348" y="15232"/>
                </a:cubicBezTo>
                <a:cubicBezTo>
                  <a:pt x="22232" y="15232"/>
                  <a:pt x="22124" y="15161"/>
                  <a:pt x="22077" y="15091"/>
                </a:cubicBezTo>
                <a:cubicBezTo>
                  <a:pt x="21914" y="14820"/>
                  <a:pt x="21697" y="14657"/>
                  <a:pt x="21426" y="14548"/>
                </a:cubicBezTo>
                <a:cubicBezTo>
                  <a:pt x="21263" y="13735"/>
                  <a:pt x="21073" y="12948"/>
                  <a:pt x="20938" y="12107"/>
                </a:cubicBezTo>
                <a:cubicBezTo>
                  <a:pt x="21589" y="11646"/>
                  <a:pt x="21752" y="11104"/>
                  <a:pt x="21372" y="10426"/>
                </a:cubicBezTo>
                <a:lnTo>
                  <a:pt x="23108" y="7442"/>
                </a:lnTo>
                <a:cubicBezTo>
                  <a:pt x="23243" y="7469"/>
                  <a:pt x="23406" y="7469"/>
                  <a:pt x="23542" y="7469"/>
                </a:cubicBezTo>
                <a:cubicBezTo>
                  <a:pt x="23976" y="7469"/>
                  <a:pt x="24355" y="7252"/>
                  <a:pt x="24572" y="6899"/>
                </a:cubicBezTo>
                <a:cubicBezTo>
                  <a:pt x="24898" y="6411"/>
                  <a:pt x="24735" y="5733"/>
                  <a:pt x="24193" y="5516"/>
                </a:cubicBezTo>
                <a:cubicBezTo>
                  <a:pt x="23921" y="5381"/>
                  <a:pt x="23650" y="5272"/>
                  <a:pt x="23379" y="5191"/>
                </a:cubicBezTo>
                <a:lnTo>
                  <a:pt x="21697" y="2017"/>
                </a:lnTo>
                <a:cubicBezTo>
                  <a:pt x="21779" y="1882"/>
                  <a:pt x="21860" y="1746"/>
                  <a:pt x="21941" y="1637"/>
                </a:cubicBezTo>
                <a:cubicBezTo>
                  <a:pt x="22131" y="1285"/>
                  <a:pt x="22077" y="824"/>
                  <a:pt x="21779" y="525"/>
                </a:cubicBezTo>
                <a:cubicBezTo>
                  <a:pt x="21697" y="417"/>
                  <a:pt x="21616" y="336"/>
                  <a:pt x="21535" y="254"/>
                </a:cubicBezTo>
                <a:cubicBezTo>
                  <a:pt x="21364" y="83"/>
                  <a:pt x="21143" y="0"/>
                  <a:pt x="20925" y="0"/>
                </a:cubicBezTo>
                <a:close/>
              </a:path>
            </a:pathLst>
          </a:custGeom>
          <a:solidFill>
            <a:srgbClr val="FECA2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2" name="Google Shape;152;p15"/>
          <p:cNvSpPr txBox="1">
            <a:spLocks noGrp="1"/>
          </p:cNvSpPr>
          <p:nvPr>
            <p:ph type="title" hasCustomPrompt="1"/>
          </p:nvPr>
        </p:nvSpPr>
        <p:spPr>
          <a:xfrm>
            <a:off x="9557667" y="1308333"/>
            <a:ext cx="1674400" cy="1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1"/>
          </p:nvPr>
        </p:nvSpPr>
        <p:spPr>
          <a:xfrm rot="461">
            <a:off x="5271267" y="5168284"/>
            <a:ext cx="59608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title" idx="2"/>
          </p:nvPr>
        </p:nvSpPr>
        <p:spPr>
          <a:xfrm>
            <a:off x="4536867" y="3465151"/>
            <a:ext cx="6695200" cy="10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1" y="-1673899"/>
            <a:ext cx="4728676" cy="9990929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6591826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/>
          <p:nvPr/>
        </p:nvSpPr>
        <p:spPr>
          <a:xfrm>
            <a:off x="6105471" y="-321294"/>
            <a:ext cx="6086452" cy="7248923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9" name="Google Shape;159;p16"/>
          <p:cNvSpPr/>
          <p:nvPr/>
        </p:nvSpPr>
        <p:spPr>
          <a:xfrm>
            <a:off x="0" y="152300"/>
            <a:ext cx="2581048" cy="7742712"/>
          </a:xfrm>
          <a:custGeom>
            <a:avLst/>
            <a:gdLst/>
            <a:ahLst/>
            <a:cxnLst/>
            <a:rect l="l" t="t" r="r" b="b"/>
            <a:pathLst>
              <a:path w="11990" h="35968" extrusionOk="0">
                <a:moveTo>
                  <a:pt x="1642" y="0"/>
                </a:moveTo>
                <a:cubicBezTo>
                  <a:pt x="651" y="0"/>
                  <a:pt x="1" y="83"/>
                  <a:pt x="1" y="83"/>
                </a:cubicBezTo>
                <a:lnTo>
                  <a:pt x="1" y="35967"/>
                </a:lnTo>
                <a:cubicBezTo>
                  <a:pt x="10389" y="34801"/>
                  <a:pt x="6375" y="28617"/>
                  <a:pt x="6592" y="21077"/>
                </a:cubicBezTo>
                <a:cubicBezTo>
                  <a:pt x="6836" y="13563"/>
                  <a:pt x="11990" y="12505"/>
                  <a:pt x="11474" y="7026"/>
                </a:cubicBezTo>
                <a:cubicBezTo>
                  <a:pt x="10902" y="771"/>
                  <a:pt x="4675" y="0"/>
                  <a:pt x="16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0" name="Google Shape;160;p16"/>
          <p:cNvSpPr/>
          <p:nvPr/>
        </p:nvSpPr>
        <p:spPr>
          <a:xfrm>
            <a:off x="899834" y="1130934"/>
            <a:ext cx="1933877" cy="1631585"/>
          </a:xfrm>
          <a:custGeom>
            <a:avLst/>
            <a:gdLst/>
            <a:ahLst/>
            <a:cxnLst/>
            <a:rect l="l" t="t" r="r" b="b"/>
            <a:pathLst>
              <a:path w="13852" h="13539" extrusionOk="0">
                <a:moveTo>
                  <a:pt x="6804" y="1"/>
                </a:moveTo>
                <a:cubicBezTo>
                  <a:pt x="6711" y="1"/>
                  <a:pt x="6619" y="1"/>
                  <a:pt x="6526" y="2"/>
                </a:cubicBezTo>
                <a:cubicBezTo>
                  <a:pt x="5168" y="14"/>
                  <a:pt x="3797" y="168"/>
                  <a:pt x="2439" y="168"/>
                </a:cubicBezTo>
                <a:cubicBezTo>
                  <a:pt x="2313" y="168"/>
                  <a:pt x="2186" y="167"/>
                  <a:pt x="2060" y="164"/>
                </a:cubicBezTo>
                <a:cubicBezTo>
                  <a:pt x="2032" y="163"/>
                  <a:pt x="2005" y="163"/>
                  <a:pt x="1977" y="163"/>
                </a:cubicBezTo>
                <a:cubicBezTo>
                  <a:pt x="1531" y="163"/>
                  <a:pt x="1041" y="249"/>
                  <a:pt x="734" y="597"/>
                </a:cubicBezTo>
                <a:cubicBezTo>
                  <a:pt x="338" y="1049"/>
                  <a:pt x="407" y="1829"/>
                  <a:pt x="351" y="2391"/>
                </a:cubicBezTo>
                <a:cubicBezTo>
                  <a:pt x="199" y="3909"/>
                  <a:pt x="80" y="5430"/>
                  <a:pt x="34" y="6956"/>
                </a:cubicBezTo>
                <a:cubicBezTo>
                  <a:pt x="0" y="8044"/>
                  <a:pt x="8" y="9140"/>
                  <a:pt x="175" y="10217"/>
                </a:cubicBezTo>
                <a:cubicBezTo>
                  <a:pt x="307" y="11063"/>
                  <a:pt x="510" y="12323"/>
                  <a:pt x="1269" y="12867"/>
                </a:cubicBezTo>
                <a:cubicBezTo>
                  <a:pt x="1834" y="13272"/>
                  <a:pt x="2570" y="13317"/>
                  <a:pt x="3263" y="13346"/>
                </a:cubicBezTo>
                <a:cubicBezTo>
                  <a:pt x="4522" y="13399"/>
                  <a:pt x="5760" y="13539"/>
                  <a:pt x="7024" y="13539"/>
                </a:cubicBezTo>
                <a:cubicBezTo>
                  <a:pt x="7090" y="13539"/>
                  <a:pt x="7157" y="13538"/>
                  <a:pt x="7223" y="13537"/>
                </a:cubicBezTo>
                <a:cubicBezTo>
                  <a:pt x="8592" y="13520"/>
                  <a:pt x="9960" y="13425"/>
                  <a:pt x="11322" y="13283"/>
                </a:cubicBezTo>
                <a:cubicBezTo>
                  <a:pt x="12252" y="13186"/>
                  <a:pt x="13013" y="12553"/>
                  <a:pt x="13344" y="11689"/>
                </a:cubicBezTo>
                <a:cubicBezTo>
                  <a:pt x="13533" y="11198"/>
                  <a:pt x="13600" y="10669"/>
                  <a:pt x="13647" y="10143"/>
                </a:cubicBezTo>
                <a:cubicBezTo>
                  <a:pt x="13651" y="10095"/>
                  <a:pt x="13655" y="10047"/>
                  <a:pt x="13658" y="10000"/>
                </a:cubicBezTo>
                <a:cubicBezTo>
                  <a:pt x="13851" y="7634"/>
                  <a:pt x="13819" y="5244"/>
                  <a:pt x="13553" y="2884"/>
                </a:cubicBezTo>
                <a:cubicBezTo>
                  <a:pt x="13505" y="2456"/>
                  <a:pt x="13473" y="2010"/>
                  <a:pt x="13382" y="1588"/>
                </a:cubicBezTo>
                <a:cubicBezTo>
                  <a:pt x="13327" y="1330"/>
                  <a:pt x="13281" y="816"/>
                  <a:pt x="13124" y="613"/>
                </a:cubicBezTo>
                <a:cubicBezTo>
                  <a:pt x="12821" y="223"/>
                  <a:pt x="12261" y="177"/>
                  <a:pt x="11768" y="164"/>
                </a:cubicBezTo>
                <a:cubicBezTo>
                  <a:pt x="10111" y="113"/>
                  <a:pt x="8463" y="1"/>
                  <a:pt x="68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858400" y="3252267"/>
            <a:ext cx="7122589" cy="1389897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60000" y="3491333"/>
            <a:ext cx="66640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353333"/>
            <a:ext cx="1947600" cy="1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1"/>
          </p:nvPr>
        </p:nvSpPr>
        <p:spPr>
          <a:xfrm rot="461">
            <a:off x="960000" y="4862200"/>
            <a:ext cx="59608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6485484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/>
          <p:nvPr/>
        </p:nvSpPr>
        <p:spPr>
          <a:xfrm>
            <a:off x="6832601" y="1"/>
            <a:ext cx="5359420" cy="1835327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rgbClr val="FECA2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8" name="Google Shape;168;p17"/>
          <p:cNvSpPr/>
          <p:nvPr/>
        </p:nvSpPr>
        <p:spPr>
          <a:xfrm>
            <a:off x="34" y="259333"/>
            <a:ext cx="12191929" cy="6598659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1"/>
          </p:nvPr>
        </p:nvSpPr>
        <p:spPr>
          <a:xfrm rot="210">
            <a:off x="2647800" y="4902167"/>
            <a:ext cx="6544800" cy="8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title"/>
          </p:nvPr>
        </p:nvSpPr>
        <p:spPr>
          <a:xfrm>
            <a:off x="2103800" y="2059883"/>
            <a:ext cx="79844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5103399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>
            <a:spLocks noGrp="1"/>
          </p:cNvSpPr>
          <p:nvPr>
            <p:ph type="body" idx="1"/>
          </p:nvPr>
        </p:nvSpPr>
        <p:spPr>
          <a:xfrm>
            <a:off x="960000" y="3405733"/>
            <a:ext cx="4450400" cy="17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828754" lvl="2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3pPr>
            <a:lvl4pPr marL="2438339" lvl="3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4pPr>
            <a:lvl5pPr marL="3047924" lvl="4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5pPr>
            <a:lvl6pPr marL="3657509" lvl="5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6pPr>
            <a:lvl7pPr marL="4267093" lvl="6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7pPr>
            <a:lvl8pPr marL="4876678" lvl="7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8pPr>
            <a:lvl9pPr marL="5486263" lvl="8" indent="-4148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74" name="Google Shape;174;p18"/>
          <p:cNvSpPr/>
          <p:nvPr/>
        </p:nvSpPr>
        <p:spPr>
          <a:xfrm rot="-10646772">
            <a:off x="11053489" y="4188102"/>
            <a:ext cx="1859993" cy="1860233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5" name="Google Shape;175;p18"/>
          <p:cNvSpPr/>
          <p:nvPr/>
        </p:nvSpPr>
        <p:spPr>
          <a:xfrm rot="-10646772">
            <a:off x="9965255" y="6395771"/>
            <a:ext cx="1116092" cy="1116333"/>
          </a:xfrm>
          <a:custGeom>
            <a:avLst/>
            <a:gdLst/>
            <a:ahLst/>
            <a:cxnLst/>
            <a:rect l="l" t="t" r="r" b="b"/>
            <a:pathLst>
              <a:path w="4639" h="4640" extrusionOk="0">
                <a:moveTo>
                  <a:pt x="2306" y="1"/>
                </a:moveTo>
                <a:cubicBezTo>
                  <a:pt x="1031" y="1"/>
                  <a:pt x="0" y="1032"/>
                  <a:pt x="0" y="2334"/>
                </a:cubicBezTo>
                <a:cubicBezTo>
                  <a:pt x="0" y="3608"/>
                  <a:pt x="1031" y="4639"/>
                  <a:pt x="2306" y="4639"/>
                </a:cubicBezTo>
                <a:cubicBezTo>
                  <a:pt x="3608" y="4639"/>
                  <a:pt x="4639" y="3608"/>
                  <a:pt x="4639" y="2334"/>
                </a:cubicBezTo>
                <a:cubicBezTo>
                  <a:pt x="4639" y="1032"/>
                  <a:pt x="3608" y="1"/>
                  <a:pt x="230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6" name="Google Shape;176;p18"/>
          <p:cNvSpPr/>
          <p:nvPr/>
        </p:nvSpPr>
        <p:spPr>
          <a:xfrm flipH="1">
            <a:off x="-442543" y="1438438"/>
            <a:ext cx="2428160" cy="11153007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960000" y="1930400"/>
            <a:ext cx="3436800" cy="1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10481767" y="-74800"/>
            <a:ext cx="1941083" cy="1164909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rgbClr val="ED6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/>
              <a:t> </a:t>
            </a: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731975237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3" name="Google Shape;183;p19"/>
          <p:cNvSpPr/>
          <p:nvPr/>
        </p:nvSpPr>
        <p:spPr>
          <a:xfrm>
            <a:off x="1" y="5210734"/>
            <a:ext cx="12191929" cy="1854161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rgbClr val="E4EF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4" name="Google Shape;184;p19"/>
          <p:cNvSpPr txBox="1">
            <a:spLocks noGrp="1"/>
          </p:cNvSpPr>
          <p:nvPr>
            <p:ph type="body" idx="1"/>
          </p:nvPr>
        </p:nvSpPr>
        <p:spPr>
          <a:xfrm>
            <a:off x="3190133" y="2685416"/>
            <a:ext cx="4234400" cy="2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6503741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7" name="Google Shape;437;p6"/>
          <p:cNvSpPr txBox="1">
            <a:spLocks noGrp="1"/>
          </p:cNvSpPr>
          <p:nvPr>
            <p:ph type="title"/>
          </p:nvPr>
        </p:nvSpPr>
        <p:spPr>
          <a:xfrm>
            <a:off x="2960600" y="2954204"/>
            <a:ext cx="6270800" cy="15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7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38" name="Google Shape;438;p6"/>
          <p:cNvSpPr txBox="1">
            <a:spLocks noGrp="1"/>
          </p:cNvSpPr>
          <p:nvPr>
            <p:ph type="subTitle" idx="1"/>
          </p:nvPr>
        </p:nvSpPr>
        <p:spPr>
          <a:xfrm>
            <a:off x="2960600" y="4756537"/>
            <a:ext cx="6270800" cy="3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39" name="Google Shape;439;p6"/>
          <p:cNvSpPr txBox="1">
            <a:spLocks noGrp="1"/>
          </p:cNvSpPr>
          <p:nvPr>
            <p:ph type="title" idx="2" hasCustomPrompt="1"/>
          </p:nvPr>
        </p:nvSpPr>
        <p:spPr>
          <a:xfrm>
            <a:off x="5799600" y="1847263"/>
            <a:ext cx="592800" cy="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grpSp>
        <p:nvGrpSpPr>
          <p:cNvPr id="440" name="Google Shape;440;p6"/>
          <p:cNvGrpSpPr/>
          <p:nvPr/>
        </p:nvGrpSpPr>
        <p:grpSpPr>
          <a:xfrm>
            <a:off x="710458" y="328905"/>
            <a:ext cx="440901" cy="676843"/>
            <a:chOff x="1603769" y="107044"/>
            <a:chExt cx="384731" cy="590613"/>
          </a:xfrm>
        </p:grpSpPr>
        <p:sp>
          <p:nvSpPr>
            <p:cNvPr id="441" name="Google Shape;441;p6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48" name="Google Shape;448;p6"/>
          <p:cNvSpPr/>
          <p:nvPr/>
        </p:nvSpPr>
        <p:spPr>
          <a:xfrm>
            <a:off x="505800" y="2304434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49" name="Google Shape;449;p6"/>
          <p:cNvGrpSpPr/>
          <p:nvPr/>
        </p:nvGrpSpPr>
        <p:grpSpPr>
          <a:xfrm rot="10800000">
            <a:off x="394503" y="1482175"/>
            <a:ext cx="808509" cy="822252"/>
            <a:chOff x="3027518" y="-1395725"/>
            <a:chExt cx="705506" cy="717497"/>
          </a:xfrm>
        </p:grpSpPr>
        <p:sp>
          <p:nvSpPr>
            <p:cNvPr id="450" name="Google Shape;450;p6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9" name="Google Shape;459;p6"/>
          <p:cNvGrpSpPr/>
          <p:nvPr/>
        </p:nvGrpSpPr>
        <p:grpSpPr>
          <a:xfrm>
            <a:off x="2260624" y="329015"/>
            <a:ext cx="211899" cy="270316"/>
            <a:chOff x="2947570" y="-1075969"/>
            <a:chExt cx="184903" cy="235878"/>
          </a:xfrm>
        </p:grpSpPr>
        <p:sp>
          <p:nvSpPr>
            <p:cNvPr id="460" name="Google Shape;460;p6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3" name="Google Shape;463;p6"/>
          <p:cNvGrpSpPr/>
          <p:nvPr/>
        </p:nvGrpSpPr>
        <p:grpSpPr>
          <a:xfrm>
            <a:off x="1089792" y="1060425"/>
            <a:ext cx="211899" cy="270316"/>
            <a:chOff x="2947570" y="-1075969"/>
            <a:chExt cx="184903" cy="235878"/>
          </a:xfrm>
        </p:grpSpPr>
        <p:sp>
          <p:nvSpPr>
            <p:cNvPr id="464" name="Google Shape;464;p6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7" name="Google Shape;467;p6"/>
          <p:cNvGrpSpPr/>
          <p:nvPr/>
        </p:nvGrpSpPr>
        <p:grpSpPr>
          <a:xfrm>
            <a:off x="1275917" y="394572"/>
            <a:ext cx="971111" cy="974557"/>
            <a:chOff x="4492684" y="662647"/>
            <a:chExt cx="847391" cy="850399"/>
          </a:xfrm>
        </p:grpSpPr>
        <p:sp>
          <p:nvSpPr>
            <p:cNvPr id="468" name="Google Shape;468;p6"/>
            <p:cNvSpPr/>
            <p:nvPr/>
          </p:nvSpPr>
          <p:spPr>
            <a:xfrm>
              <a:off x="4492684" y="662647"/>
              <a:ext cx="847391" cy="850399"/>
            </a:xfrm>
            <a:custGeom>
              <a:avLst/>
              <a:gdLst/>
              <a:ahLst/>
              <a:cxnLst/>
              <a:rect l="l" t="t" r="r" b="b"/>
              <a:pathLst>
                <a:path w="23107" h="23189" fill="none" extrusionOk="0">
                  <a:moveTo>
                    <a:pt x="19019" y="4061"/>
                  </a:moveTo>
                  <a:cubicBezTo>
                    <a:pt x="23107" y="8093"/>
                    <a:pt x="23079" y="14769"/>
                    <a:pt x="18965" y="18938"/>
                  </a:cubicBezTo>
                  <a:cubicBezTo>
                    <a:pt x="14823" y="23080"/>
                    <a:pt x="8175" y="23189"/>
                    <a:pt x="4087" y="19129"/>
                  </a:cubicBezTo>
                  <a:cubicBezTo>
                    <a:pt x="0" y="15069"/>
                    <a:pt x="27" y="8420"/>
                    <a:pt x="4142" y="4252"/>
                  </a:cubicBezTo>
                  <a:cubicBezTo>
                    <a:pt x="8284" y="83"/>
                    <a:pt x="14932" y="1"/>
                    <a:pt x="19019" y="40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4858428" y="1029382"/>
              <a:ext cx="115922" cy="115958"/>
            </a:xfrm>
            <a:custGeom>
              <a:avLst/>
              <a:gdLst/>
              <a:ahLst/>
              <a:cxnLst/>
              <a:rect l="l" t="t" r="r" b="b"/>
              <a:pathLst>
                <a:path w="3161" h="3162" fill="none" extrusionOk="0">
                  <a:moveTo>
                    <a:pt x="3161" y="1554"/>
                  </a:moveTo>
                  <a:cubicBezTo>
                    <a:pt x="3134" y="2426"/>
                    <a:pt x="2452" y="3134"/>
                    <a:pt x="1580" y="3162"/>
                  </a:cubicBezTo>
                  <a:cubicBezTo>
                    <a:pt x="708" y="3162"/>
                    <a:pt x="0" y="2480"/>
                    <a:pt x="0" y="1608"/>
                  </a:cubicBezTo>
                  <a:cubicBezTo>
                    <a:pt x="0" y="737"/>
                    <a:pt x="708" y="28"/>
                    <a:pt x="1580" y="1"/>
                  </a:cubicBezTo>
                  <a:cubicBezTo>
                    <a:pt x="2452" y="1"/>
                    <a:pt x="3161" y="682"/>
                    <a:pt x="3161" y="15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4770485" y="792581"/>
              <a:ext cx="291803" cy="197885"/>
            </a:xfrm>
            <a:custGeom>
              <a:avLst/>
              <a:gdLst/>
              <a:ahLst/>
              <a:cxnLst/>
              <a:rect l="l" t="t" r="r" b="b"/>
              <a:pathLst>
                <a:path w="7957" h="5396" fill="none" extrusionOk="0">
                  <a:moveTo>
                    <a:pt x="3978" y="4932"/>
                  </a:moveTo>
                  <a:cubicBezTo>
                    <a:pt x="4523" y="4932"/>
                    <a:pt x="5068" y="5068"/>
                    <a:pt x="5532" y="5341"/>
                  </a:cubicBezTo>
                  <a:lnTo>
                    <a:pt x="7957" y="1035"/>
                  </a:lnTo>
                  <a:cubicBezTo>
                    <a:pt x="6730" y="354"/>
                    <a:pt x="5368" y="0"/>
                    <a:pt x="3978" y="55"/>
                  </a:cubicBezTo>
                  <a:cubicBezTo>
                    <a:pt x="2589" y="55"/>
                    <a:pt x="1199" y="436"/>
                    <a:pt x="0" y="1172"/>
                  </a:cubicBezTo>
                  <a:lnTo>
                    <a:pt x="2452" y="5395"/>
                  </a:lnTo>
                  <a:cubicBezTo>
                    <a:pt x="2916" y="5095"/>
                    <a:pt x="3433" y="4959"/>
                    <a:pt x="3978" y="49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4623571" y="1091360"/>
              <a:ext cx="235878" cy="250840"/>
            </a:xfrm>
            <a:custGeom>
              <a:avLst/>
              <a:gdLst/>
              <a:ahLst/>
              <a:cxnLst/>
              <a:rect l="l" t="t" r="r" b="b"/>
              <a:pathLst>
                <a:path w="6432" h="6840" fill="none" extrusionOk="0">
                  <a:moveTo>
                    <a:pt x="4878" y="0"/>
                  </a:moveTo>
                  <a:lnTo>
                    <a:pt x="1" y="82"/>
                  </a:lnTo>
                  <a:cubicBezTo>
                    <a:pt x="1" y="2861"/>
                    <a:pt x="1499" y="5450"/>
                    <a:pt x="3924" y="6839"/>
                  </a:cubicBezTo>
                  <a:lnTo>
                    <a:pt x="6431" y="2589"/>
                  </a:lnTo>
                  <a:cubicBezTo>
                    <a:pt x="5478" y="2071"/>
                    <a:pt x="4905" y="1063"/>
                    <a:pt x="487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4973326" y="1083365"/>
              <a:ext cx="236868" cy="253847"/>
            </a:xfrm>
            <a:custGeom>
              <a:avLst/>
              <a:gdLst/>
              <a:ahLst/>
              <a:cxnLst/>
              <a:rect l="l" t="t" r="r" b="b"/>
              <a:pathLst>
                <a:path w="6459" h="6922" fill="none" extrusionOk="0">
                  <a:moveTo>
                    <a:pt x="6458" y="0"/>
                  </a:moveTo>
                  <a:lnTo>
                    <a:pt x="1554" y="109"/>
                  </a:lnTo>
                  <a:cubicBezTo>
                    <a:pt x="1526" y="1199"/>
                    <a:pt x="954" y="2207"/>
                    <a:pt x="1" y="2780"/>
                  </a:cubicBezTo>
                  <a:lnTo>
                    <a:pt x="2507" y="6921"/>
                  </a:lnTo>
                  <a:cubicBezTo>
                    <a:pt x="4932" y="5450"/>
                    <a:pt x="6431" y="2834"/>
                    <a:pt x="645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3" name="Google Shape;473;p6"/>
          <p:cNvGrpSpPr/>
          <p:nvPr/>
        </p:nvGrpSpPr>
        <p:grpSpPr>
          <a:xfrm>
            <a:off x="745386" y="5939745"/>
            <a:ext cx="411153" cy="410019"/>
            <a:chOff x="2601030" y="2721166"/>
            <a:chExt cx="358773" cy="357783"/>
          </a:xfrm>
        </p:grpSpPr>
        <p:sp>
          <p:nvSpPr>
            <p:cNvPr id="474" name="Google Shape;474;p6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2" name="Google Shape;482;p6"/>
          <p:cNvGrpSpPr/>
          <p:nvPr/>
        </p:nvGrpSpPr>
        <p:grpSpPr>
          <a:xfrm>
            <a:off x="10635290" y="5360482"/>
            <a:ext cx="860076" cy="1051300"/>
            <a:chOff x="794919" y="4014442"/>
            <a:chExt cx="750503" cy="917365"/>
          </a:xfrm>
        </p:grpSpPr>
        <p:sp>
          <p:nvSpPr>
            <p:cNvPr id="483" name="Google Shape;483;p6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1411499" y="5681870"/>
            <a:ext cx="249684" cy="249685"/>
            <a:chOff x="1447449" y="4268259"/>
            <a:chExt cx="217875" cy="217875"/>
          </a:xfrm>
        </p:grpSpPr>
        <p:sp>
          <p:nvSpPr>
            <p:cNvPr id="487" name="Google Shape;487;p6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95" name="Google Shape;495;p6"/>
          <p:cNvGrpSpPr/>
          <p:nvPr/>
        </p:nvGrpSpPr>
        <p:grpSpPr>
          <a:xfrm>
            <a:off x="10517452" y="5012609"/>
            <a:ext cx="241653" cy="894431"/>
            <a:chOff x="2419167" y="1286206"/>
            <a:chExt cx="210867" cy="780480"/>
          </a:xfrm>
        </p:grpSpPr>
        <p:sp>
          <p:nvSpPr>
            <p:cNvPr id="496" name="Google Shape;496;p6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11" name="Google Shape;511;p6"/>
          <p:cNvGrpSpPr/>
          <p:nvPr/>
        </p:nvGrpSpPr>
        <p:grpSpPr>
          <a:xfrm rot="900084">
            <a:off x="10976394" y="4224233"/>
            <a:ext cx="956359" cy="1001040"/>
            <a:chOff x="3153626" y="-2653955"/>
            <a:chExt cx="834426" cy="873411"/>
          </a:xfrm>
        </p:grpSpPr>
        <p:sp>
          <p:nvSpPr>
            <p:cNvPr id="512" name="Google Shape;512;p6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19" name="Google Shape;519;p6"/>
          <p:cNvGrpSpPr/>
          <p:nvPr/>
        </p:nvGrpSpPr>
        <p:grpSpPr>
          <a:xfrm>
            <a:off x="9899734" y="6311403"/>
            <a:ext cx="222199" cy="223333"/>
            <a:chOff x="3407917" y="-1400250"/>
            <a:chExt cx="193891" cy="194881"/>
          </a:xfrm>
        </p:grpSpPr>
        <p:sp>
          <p:nvSpPr>
            <p:cNvPr id="520" name="Google Shape;520;p6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28" name="Google Shape;528;p6"/>
          <p:cNvGrpSpPr/>
          <p:nvPr/>
        </p:nvGrpSpPr>
        <p:grpSpPr>
          <a:xfrm>
            <a:off x="10138481" y="5978102"/>
            <a:ext cx="262288" cy="333313"/>
            <a:chOff x="2079424" y="521748"/>
            <a:chExt cx="228873" cy="290850"/>
          </a:xfrm>
        </p:grpSpPr>
        <p:sp>
          <p:nvSpPr>
            <p:cNvPr id="529" name="Google Shape;529;p6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2" name="Google Shape;532;p6"/>
          <p:cNvGrpSpPr/>
          <p:nvPr/>
        </p:nvGrpSpPr>
        <p:grpSpPr>
          <a:xfrm>
            <a:off x="11661267" y="6230503"/>
            <a:ext cx="147765" cy="147765"/>
            <a:chOff x="794923" y="2795124"/>
            <a:chExt cx="128941" cy="128941"/>
          </a:xfrm>
        </p:grpSpPr>
        <p:sp>
          <p:nvSpPr>
            <p:cNvPr id="533" name="Google Shape;533;p6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5" name="Google Shape;535;p6"/>
          <p:cNvGrpSpPr/>
          <p:nvPr/>
        </p:nvGrpSpPr>
        <p:grpSpPr>
          <a:xfrm>
            <a:off x="11107242" y="585562"/>
            <a:ext cx="267605" cy="267565"/>
            <a:chOff x="6886110" y="773687"/>
            <a:chExt cx="249074" cy="249037"/>
          </a:xfrm>
        </p:grpSpPr>
        <p:sp>
          <p:nvSpPr>
            <p:cNvPr id="536" name="Google Shape;536;p6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109877007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/>
          <p:nvPr/>
        </p:nvSpPr>
        <p:spPr>
          <a:xfrm rot="-5400000">
            <a:off x="2522961" y="-2802341"/>
            <a:ext cx="6333347" cy="13004869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rgbClr val="E4EF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8" name="Google Shape;188;p20"/>
          <p:cNvSpPr txBox="1">
            <a:spLocks noGrp="1"/>
          </p:cNvSpPr>
          <p:nvPr>
            <p:ph type="body" idx="1"/>
          </p:nvPr>
        </p:nvSpPr>
        <p:spPr>
          <a:xfrm>
            <a:off x="960000" y="3429000"/>
            <a:ext cx="4805600" cy="19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148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89" name="Google Shape;189;p20"/>
          <p:cNvSpPr/>
          <p:nvPr/>
        </p:nvSpPr>
        <p:spPr>
          <a:xfrm>
            <a:off x="9785592" y="310733"/>
            <a:ext cx="3837217" cy="2673739"/>
          </a:xfrm>
          <a:custGeom>
            <a:avLst/>
            <a:gdLst/>
            <a:ahLst/>
            <a:cxnLst/>
            <a:rect l="l" t="t" r="r" b="b"/>
            <a:pathLst>
              <a:path w="33716" h="23493" extrusionOk="0">
                <a:moveTo>
                  <a:pt x="1227" y="590"/>
                </a:moveTo>
                <a:cubicBezTo>
                  <a:pt x="1354" y="590"/>
                  <a:pt x="1457" y="650"/>
                  <a:pt x="1492" y="755"/>
                </a:cubicBezTo>
                <a:cubicBezTo>
                  <a:pt x="1546" y="891"/>
                  <a:pt x="1492" y="1081"/>
                  <a:pt x="1357" y="1135"/>
                </a:cubicBezTo>
                <a:lnTo>
                  <a:pt x="1357" y="1162"/>
                </a:lnTo>
                <a:cubicBezTo>
                  <a:pt x="1307" y="1183"/>
                  <a:pt x="1256" y="1193"/>
                  <a:pt x="1205" y="1193"/>
                </a:cubicBezTo>
                <a:cubicBezTo>
                  <a:pt x="1061" y="1193"/>
                  <a:pt x="921" y="1112"/>
                  <a:pt x="841" y="972"/>
                </a:cubicBezTo>
                <a:cubicBezTo>
                  <a:pt x="787" y="836"/>
                  <a:pt x="868" y="701"/>
                  <a:pt x="1004" y="647"/>
                </a:cubicBezTo>
                <a:cubicBezTo>
                  <a:pt x="1081" y="608"/>
                  <a:pt x="1158" y="590"/>
                  <a:pt x="1227" y="590"/>
                </a:cubicBezTo>
                <a:close/>
                <a:moveTo>
                  <a:pt x="10063" y="4112"/>
                </a:moveTo>
                <a:cubicBezTo>
                  <a:pt x="10197" y="4112"/>
                  <a:pt x="10321" y="4168"/>
                  <a:pt x="10389" y="4281"/>
                </a:cubicBezTo>
                <a:cubicBezTo>
                  <a:pt x="10524" y="4417"/>
                  <a:pt x="10552" y="4634"/>
                  <a:pt x="10497" y="4824"/>
                </a:cubicBezTo>
                <a:cubicBezTo>
                  <a:pt x="10443" y="4905"/>
                  <a:pt x="10389" y="4986"/>
                  <a:pt x="10335" y="5068"/>
                </a:cubicBezTo>
                <a:lnTo>
                  <a:pt x="10335" y="5041"/>
                </a:lnTo>
                <a:cubicBezTo>
                  <a:pt x="10226" y="5041"/>
                  <a:pt x="10145" y="5041"/>
                  <a:pt x="10036" y="5014"/>
                </a:cubicBezTo>
                <a:cubicBezTo>
                  <a:pt x="9846" y="4905"/>
                  <a:pt x="9711" y="4688"/>
                  <a:pt x="9765" y="4471"/>
                </a:cubicBezTo>
                <a:cubicBezTo>
                  <a:pt x="9765" y="4308"/>
                  <a:pt x="9819" y="4173"/>
                  <a:pt x="9982" y="4118"/>
                </a:cubicBezTo>
                <a:cubicBezTo>
                  <a:pt x="10009" y="4114"/>
                  <a:pt x="10036" y="4112"/>
                  <a:pt x="10063" y="4112"/>
                </a:cubicBezTo>
                <a:close/>
                <a:moveTo>
                  <a:pt x="15445" y="4657"/>
                </a:moveTo>
                <a:cubicBezTo>
                  <a:pt x="15496" y="4657"/>
                  <a:pt x="15547" y="4667"/>
                  <a:pt x="15597" y="4688"/>
                </a:cubicBezTo>
                <a:cubicBezTo>
                  <a:pt x="15759" y="4797"/>
                  <a:pt x="15814" y="4959"/>
                  <a:pt x="15787" y="5149"/>
                </a:cubicBezTo>
                <a:cubicBezTo>
                  <a:pt x="15759" y="5339"/>
                  <a:pt x="15624" y="5502"/>
                  <a:pt x="15461" y="5583"/>
                </a:cubicBezTo>
                <a:cubicBezTo>
                  <a:pt x="15428" y="5593"/>
                  <a:pt x="15394" y="5597"/>
                  <a:pt x="15360" y="5597"/>
                </a:cubicBezTo>
                <a:cubicBezTo>
                  <a:pt x="15200" y="5597"/>
                  <a:pt x="15045" y="5496"/>
                  <a:pt x="15000" y="5339"/>
                </a:cubicBezTo>
                <a:cubicBezTo>
                  <a:pt x="15000" y="5176"/>
                  <a:pt x="15027" y="5014"/>
                  <a:pt x="15108" y="4878"/>
                </a:cubicBezTo>
                <a:cubicBezTo>
                  <a:pt x="15169" y="4738"/>
                  <a:pt x="15303" y="4657"/>
                  <a:pt x="15445" y="4657"/>
                </a:cubicBezTo>
                <a:close/>
                <a:moveTo>
                  <a:pt x="2408" y="6284"/>
                </a:moveTo>
                <a:cubicBezTo>
                  <a:pt x="2550" y="6284"/>
                  <a:pt x="2688" y="6359"/>
                  <a:pt x="2767" y="6478"/>
                </a:cubicBezTo>
                <a:cubicBezTo>
                  <a:pt x="2848" y="6695"/>
                  <a:pt x="2740" y="6966"/>
                  <a:pt x="2550" y="7075"/>
                </a:cubicBezTo>
                <a:cubicBezTo>
                  <a:pt x="2491" y="7100"/>
                  <a:pt x="2433" y="7112"/>
                  <a:pt x="2377" y="7112"/>
                </a:cubicBezTo>
                <a:cubicBezTo>
                  <a:pt x="2253" y="7112"/>
                  <a:pt x="2145" y="7052"/>
                  <a:pt x="2089" y="6939"/>
                </a:cubicBezTo>
                <a:cubicBezTo>
                  <a:pt x="1980" y="6722"/>
                  <a:pt x="2062" y="6451"/>
                  <a:pt x="2252" y="6315"/>
                </a:cubicBezTo>
                <a:cubicBezTo>
                  <a:pt x="2303" y="6294"/>
                  <a:pt x="2355" y="6284"/>
                  <a:pt x="2408" y="6284"/>
                </a:cubicBezTo>
                <a:close/>
                <a:moveTo>
                  <a:pt x="26663" y="6994"/>
                </a:moveTo>
                <a:cubicBezTo>
                  <a:pt x="26907" y="6994"/>
                  <a:pt x="27124" y="7183"/>
                  <a:pt x="27179" y="7400"/>
                </a:cubicBezTo>
                <a:cubicBezTo>
                  <a:pt x="27151" y="7509"/>
                  <a:pt x="27124" y="7617"/>
                  <a:pt x="27070" y="7726"/>
                </a:cubicBezTo>
                <a:cubicBezTo>
                  <a:pt x="27022" y="7806"/>
                  <a:pt x="26945" y="7829"/>
                  <a:pt x="26863" y="7829"/>
                </a:cubicBezTo>
                <a:cubicBezTo>
                  <a:pt x="26806" y="7829"/>
                  <a:pt x="26746" y="7818"/>
                  <a:pt x="26690" y="7807"/>
                </a:cubicBezTo>
                <a:cubicBezTo>
                  <a:pt x="26500" y="7726"/>
                  <a:pt x="26338" y="7536"/>
                  <a:pt x="26365" y="7319"/>
                </a:cubicBezTo>
                <a:cubicBezTo>
                  <a:pt x="26365" y="7156"/>
                  <a:pt x="26500" y="7021"/>
                  <a:pt x="26663" y="6994"/>
                </a:cubicBezTo>
                <a:close/>
                <a:moveTo>
                  <a:pt x="6452" y="8066"/>
                </a:moveTo>
                <a:cubicBezTo>
                  <a:pt x="6707" y="8066"/>
                  <a:pt x="6973" y="8287"/>
                  <a:pt x="6890" y="8621"/>
                </a:cubicBezTo>
                <a:cubicBezTo>
                  <a:pt x="6890" y="8702"/>
                  <a:pt x="6836" y="8811"/>
                  <a:pt x="6809" y="8892"/>
                </a:cubicBezTo>
                <a:cubicBezTo>
                  <a:pt x="6713" y="9083"/>
                  <a:pt x="6597" y="9169"/>
                  <a:pt x="6461" y="9169"/>
                </a:cubicBezTo>
                <a:cubicBezTo>
                  <a:pt x="6441" y="9169"/>
                  <a:pt x="6422" y="9167"/>
                  <a:pt x="6402" y="9163"/>
                </a:cubicBezTo>
                <a:cubicBezTo>
                  <a:pt x="6239" y="9136"/>
                  <a:pt x="6130" y="9055"/>
                  <a:pt x="6022" y="8784"/>
                </a:cubicBezTo>
                <a:cubicBezTo>
                  <a:pt x="6022" y="8648"/>
                  <a:pt x="6022" y="8513"/>
                  <a:pt x="6076" y="8350"/>
                </a:cubicBezTo>
                <a:cubicBezTo>
                  <a:pt x="6139" y="8152"/>
                  <a:pt x="6293" y="8066"/>
                  <a:pt x="6452" y="8066"/>
                </a:cubicBezTo>
                <a:close/>
                <a:moveTo>
                  <a:pt x="32603" y="9462"/>
                </a:moveTo>
                <a:cubicBezTo>
                  <a:pt x="32712" y="9516"/>
                  <a:pt x="32820" y="9570"/>
                  <a:pt x="32929" y="9652"/>
                </a:cubicBezTo>
                <a:cubicBezTo>
                  <a:pt x="32983" y="9733"/>
                  <a:pt x="33010" y="9814"/>
                  <a:pt x="32983" y="9923"/>
                </a:cubicBezTo>
                <a:cubicBezTo>
                  <a:pt x="32943" y="10002"/>
                  <a:pt x="32860" y="10053"/>
                  <a:pt x="32776" y="10053"/>
                </a:cubicBezTo>
                <a:cubicBezTo>
                  <a:pt x="32745" y="10053"/>
                  <a:pt x="32714" y="10046"/>
                  <a:pt x="32685" y="10031"/>
                </a:cubicBezTo>
                <a:cubicBezTo>
                  <a:pt x="32603" y="9977"/>
                  <a:pt x="32495" y="9923"/>
                  <a:pt x="32441" y="9814"/>
                </a:cubicBezTo>
                <a:cubicBezTo>
                  <a:pt x="32386" y="9760"/>
                  <a:pt x="32413" y="9706"/>
                  <a:pt x="32603" y="9462"/>
                </a:cubicBezTo>
                <a:close/>
                <a:moveTo>
                  <a:pt x="17316" y="9510"/>
                </a:moveTo>
                <a:cubicBezTo>
                  <a:pt x="17529" y="9510"/>
                  <a:pt x="17724" y="9660"/>
                  <a:pt x="17767" y="9896"/>
                </a:cubicBezTo>
                <a:cubicBezTo>
                  <a:pt x="17848" y="10167"/>
                  <a:pt x="17712" y="10438"/>
                  <a:pt x="17468" y="10574"/>
                </a:cubicBezTo>
                <a:cubicBezTo>
                  <a:pt x="17433" y="10581"/>
                  <a:pt x="17398" y="10584"/>
                  <a:pt x="17363" y="10584"/>
                </a:cubicBezTo>
                <a:cubicBezTo>
                  <a:pt x="17124" y="10584"/>
                  <a:pt x="16885" y="10427"/>
                  <a:pt x="16790" y="10167"/>
                </a:cubicBezTo>
                <a:cubicBezTo>
                  <a:pt x="16709" y="9896"/>
                  <a:pt x="16871" y="9597"/>
                  <a:pt x="17143" y="9543"/>
                </a:cubicBezTo>
                <a:cubicBezTo>
                  <a:pt x="17200" y="9520"/>
                  <a:pt x="17258" y="9510"/>
                  <a:pt x="17316" y="9510"/>
                </a:cubicBezTo>
                <a:close/>
                <a:moveTo>
                  <a:pt x="22829" y="11039"/>
                </a:moveTo>
                <a:cubicBezTo>
                  <a:pt x="23000" y="11039"/>
                  <a:pt x="23158" y="11169"/>
                  <a:pt x="23246" y="11388"/>
                </a:cubicBezTo>
                <a:lnTo>
                  <a:pt x="23246" y="11361"/>
                </a:lnTo>
                <a:lnTo>
                  <a:pt x="23246" y="11361"/>
                </a:lnTo>
                <a:cubicBezTo>
                  <a:pt x="23327" y="11605"/>
                  <a:pt x="23273" y="11767"/>
                  <a:pt x="23083" y="11876"/>
                </a:cubicBezTo>
                <a:cubicBezTo>
                  <a:pt x="23020" y="11908"/>
                  <a:pt x="22952" y="11923"/>
                  <a:pt x="22884" y="11923"/>
                </a:cubicBezTo>
                <a:cubicBezTo>
                  <a:pt x="22721" y="11923"/>
                  <a:pt x="22563" y="11832"/>
                  <a:pt x="22486" y="11659"/>
                </a:cubicBezTo>
                <a:cubicBezTo>
                  <a:pt x="22432" y="11442"/>
                  <a:pt x="22513" y="11198"/>
                  <a:pt x="22703" y="11062"/>
                </a:cubicBezTo>
                <a:cubicBezTo>
                  <a:pt x="22745" y="11046"/>
                  <a:pt x="22788" y="11039"/>
                  <a:pt x="22829" y="11039"/>
                </a:cubicBezTo>
                <a:close/>
                <a:moveTo>
                  <a:pt x="11121" y="5041"/>
                </a:moveTo>
                <a:lnTo>
                  <a:pt x="14295" y="5312"/>
                </a:lnTo>
                <a:cubicBezTo>
                  <a:pt x="14539" y="5773"/>
                  <a:pt x="14864" y="6153"/>
                  <a:pt x="15407" y="6180"/>
                </a:cubicBezTo>
                <a:cubicBezTo>
                  <a:pt x="15787" y="7156"/>
                  <a:pt x="16166" y="8106"/>
                  <a:pt x="16546" y="9028"/>
                </a:cubicBezTo>
                <a:cubicBezTo>
                  <a:pt x="16410" y="9299"/>
                  <a:pt x="16302" y="9570"/>
                  <a:pt x="16221" y="9842"/>
                </a:cubicBezTo>
                <a:cubicBezTo>
                  <a:pt x="16193" y="10140"/>
                  <a:pt x="16221" y="10465"/>
                  <a:pt x="16275" y="10764"/>
                </a:cubicBezTo>
                <a:lnTo>
                  <a:pt x="13969" y="13178"/>
                </a:lnTo>
                <a:cubicBezTo>
                  <a:pt x="13873" y="13160"/>
                  <a:pt x="13777" y="13151"/>
                  <a:pt x="13682" y="13151"/>
                </a:cubicBezTo>
                <a:cubicBezTo>
                  <a:pt x="13346" y="13151"/>
                  <a:pt x="13017" y="13259"/>
                  <a:pt x="12722" y="13449"/>
                </a:cubicBezTo>
                <a:cubicBezTo>
                  <a:pt x="12660" y="13510"/>
                  <a:pt x="12569" y="13541"/>
                  <a:pt x="12481" y="13541"/>
                </a:cubicBezTo>
                <a:cubicBezTo>
                  <a:pt x="12452" y="13541"/>
                  <a:pt x="12423" y="13537"/>
                  <a:pt x="12396" y="13530"/>
                </a:cubicBezTo>
                <a:cubicBezTo>
                  <a:pt x="11365" y="13368"/>
                  <a:pt x="10335" y="13178"/>
                  <a:pt x="9304" y="13015"/>
                </a:cubicBezTo>
                <a:cubicBezTo>
                  <a:pt x="9076" y="12535"/>
                  <a:pt x="8896" y="12030"/>
                  <a:pt x="8301" y="12030"/>
                </a:cubicBezTo>
                <a:cubicBezTo>
                  <a:pt x="8258" y="12030"/>
                  <a:pt x="8212" y="12033"/>
                  <a:pt x="8165" y="12039"/>
                </a:cubicBezTo>
                <a:cubicBezTo>
                  <a:pt x="7649" y="11279"/>
                  <a:pt x="7487" y="10384"/>
                  <a:pt x="7134" y="9543"/>
                </a:cubicBezTo>
                <a:cubicBezTo>
                  <a:pt x="7432" y="9028"/>
                  <a:pt x="7514" y="8404"/>
                  <a:pt x="7351" y="7834"/>
                </a:cubicBezTo>
                <a:cubicBezTo>
                  <a:pt x="8083" y="7048"/>
                  <a:pt x="8789" y="6234"/>
                  <a:pt x="9575" y="5529"/>
                </a:cubicBezTo>
                <a:cubicBezTo>
                  <a:pt x="9918" y="5640"/>
                  <a:pt x="10150" y="5692"/>
                  <a:pt x="10322" y="5692"/>
                </a:cubicBezTo>
                <a:cubicBezTo>
                  <a:pt x="10694" y="5692"/>
                  <a:pt x="10787" y="5449"/>
                  <a:pt x="11121" y="5041"/>
                </a:cubicBezTo>
                <a:close/>
                <a:moveTo>
                  <a:pt x="8422" y="12737"/>
                </a:moveTo>
                <a:cubicBezTo>
                  <a:pt x="8534" y="12737"/>
                  <a:pt x="8639" y="12794"/>
                  <a:pt x="8707" y="12907"/>
                </a:cubicBezTo>
                <a:lnTo>
                  <a:pt x="8707" y="12934"/>
                </a:lnTo>
                <a:cubicBezTo>
                  <a:pt x="8789" y="13205"/>
                  <a:pt x="8653" y="13476"/>
                  <a:pt x="8409" y="13585"/>
                </a:cubicBezTo>
                <a:cubicBezTo>
                  <a:pt x="8380" y="13592"/>
                  <a:pt x="8351" y="13595"/>
                  <a:pt x="8322" y="13595"/>
                </a:cubicBezTo>
                <a:cubicBezTo>
                  <a:pt x="8244" y="13595"/>
                  <a:pt x="8170" y="13570"/>
                  <a:pt x="8110" y="13530"/>
                </a:cubicBezTo>
                <a:cubicBezTo>
                  <a:pt x="7866" y="13259"/>
                  <a:pt x="8002" y="12825"/>
                  <a:pt x="8355" y="12744"/>
                </a:cubicBezTo>
                <a:cubicBezTo>
                  <a:pt x="8377" y="12739"/>
                  <a:pt x="8400" y="12737"/>
                  <a:pt x="8422" y="12737"/>
                </a:cubicBezTo>
                <a:close/>
                <a:moveTo>
                  <a:pt x="13671" y="13598"/>
                </a:moveTo>
                <a:cubicBezTo>
                  <a:pt x="13716" y="13598"/>
                  <a:pt x="13761" y="13603"/>
                  <a:pt x="13806" y="13612"/>
                </a:cubicBezTo>
                <a:cubicBezTo>
                  <a:pt x="13915" y="13666"/>
                  <a:pt x="13996" y="13720"/>
                  <a:pt x="14051" y="13802"/>
                </a:cubicBezTo>
                <a:cubicBezTo>
                  <a:pt x="14159" y="14019"/>
                  <a:pt x="14132" y="14263"/>
                  <a:pt x="13996" y="14453"/>
                </a:cubicBezTo>
                <a:cubicBezTo>
                  <a:pt x="13875" y="14623"/>
                  <a:pt x="13665" y="14728"/>
                  <a:pt x="13447" y="14728"/>
                </a:cubicBezTo>
                <a:cubicBezTo>
                  <a:pt x="13422" y="14728"/>
                  <a:pt x="13397" y="14727"/>
                  <a:pt x="13372" y="14724"/>
                </a:cubicBezTo>
                <a:cubicBezTo>
                  <a:pt x="13156" y="14670"/>
                  <a:pt x="12993" y="14507"/>
                  <a:pt x="12993" y="14263"/>
                </a:cubicBezTo>
                <a:cubicBezTo>
                  <a:pt x="12993" y="13877"/>
                  <a:pt x="13314" y="13598"/>
                  <a:pt x="13671" y="13598"/>
                </a:cubicBezTo>
                <a:close/>
                <a:moveTo>
                  <a:pt x="24982" y="17816"/>
                </a:moveTo>
                <a:cubicBezTo>
                  <a:pt x="25090" y="17816"/>
                  <a:pt x="25199" y="17843"/>
                  <a:pt x="25307" y="17870"/>
                </a:cubicBezTo>
                <a:cubicBezTo>
                  <a:pt x="25307" y="17979"/>
                  <a:pt x="25280" y="18114"/>
                  <a:pt x="25253" y="18223"/>
                </a:cubicBezTo>
                <a:cubicBezTo>
                  <a:pt x="25216" y="18315"/>
                  <a:pt x="25129" y="18370"/>
                  <a:pt x="25043" y="18370"/>
                </a:cubicBezTo>
                <a:cubicBezTo>
                  <a:pt x="25002" y="18370"/>
                  <a:pt x="24962" y="18357"/>
                  <a:pt x="24927" y="18331"/>
                </a:cubicBezTo>
                <a:cubicBezTo>
                  <a:pt x="24819" y="18277"/>
                  <a:pt x="24765" y="18196"/>
                  <a:pt x="24737" y="18087"/>
                </a:cubicBezTo>
                <a:cubicBezTo>
                  <a:pt x="24710" y="17924"/>
                  <a:pt x="24819" y="17816"/>
                  <a:pt x="24982" y="17816"/>
                </a:cubicBezTo>
                <a:close/>
                <a:moveTo>
                  <a:pt x="14532" y="19005"/>
                </a:moveTo>
                <a:cubicBezTo>
                  <a:pt x="14674" y="19005"/>
                  <a:pt x="14812" y="19080"/>
                  <a:pt x="14891" y="19199"/>
                </a:cubicBezTo>
                <a:cubicBezTo>
                  <a:pt x="14973" y="19471"/>
                  <a:pt x="14864" y="19769"/>
                  <a:pt x="14620" y="19905"/>
                </a:cubicBezTo>
                <a:cubicBezTo>
                  <a:pt x="14599" y="19907"/>
                  <a:pt x="14579" y="19908"/>
                  <a:pt x="14558" y="19908"/>
                </a:cubicBezTo>
                <a:cubicBezTo>
                  <a:pt x="14340" y="19908"/>
                  <a:pt x="14152" y="19778"/>
                  <a:pt x="14078" y="19579"/>
                </a:cubicBezTo>
                <a:cubicBezTo>
                  <a:pt x="13996" y="19335"/>
                  <a:pt x="14159" y="19091"/>
                  <a:pt x="14376" y="19037"/>
                </a:cubicBezTo>
                <a:cubicBezTo>
                  <a:pt x="14427" y="19015"/>
                  <a:pt x="14480" y="19005"/>
                  <a:pt x="14532" y="19005"/>
                </a:cubicBezTo>
                <a:close/>
                <a:moveTo>
                  <a:pt x="9384" y="22200"/>
                </a:moveTo>
                <a:cubicBezTo>
                  <a:pt x="9507" y="22200"/>
                  <a:pt x="9627" y="22260"/>
                  <a:pt x="9684" y="22373"/>
                </a:cubicBezTo>
                <a:cubicBezTo>
                  <a:pt x="9738" y="22563"/>
                  <a:pt x="9629" y="22725"/>
                  <a:pt x="9467" y="22780"/>
                </a:cubicBezTo>
                <a:cubicBezTo>
                  <a:pt x="9418" y="22809"/>
                  <a:pt x="9362" y="22824"/>
                  <a:pt x="9308" y="22824"/>
                </a:cubicBezTo>
                <a:cubicBezTo>
                  <a:pt x="9212" y="22824"/>
                  <a:pt x="9122" y="22775"/>
                  <a:pt x="9087" y="22671"/>
                </a:cubicBezTo>
                <a:cubicBezTo>
                  <a:pt x="8978" y="22508"/>
                  <a:pt x="9060" y="22319"/>
                  <a:pt x="9223" y="22237"/>
                </a:cubicBezTo>
                <a:cubicBezTo>
                  <a:pt x="9273" y="22212"/>
                  <a:pt x="9329" y="22200"/>
                  <a:pt x="9384" y="22200"/>
                </a:cubicBezTo>
                <a:close/>
                <a:moveTo>
                  <a:pt x="1206" y="1"/>
                </a:moveTo>
                <a:cubicBezTo>
                  <a:pt x="852" y="1"/>
                  <a:pt x="509" y="182"/>
                  <a:pt x="326" y="511"/>
                </a:cubicBezTo>
                <a:cubicBezTo>
                  <a:pt x="0" y="1108"/>
                  <a:pt x="217" y="1542"/>
                  <a:pt x="1058" y="1921"/>
                </a:cubicBezTo>
                <a:cubicBezTo>
                  <a:pt x="1221" y="2979"/>
                  <a:pt x="1384" y="4010"/>
                  <a:pt x="1574" y="5068"/>
                </a:cubicBezTo>
                <a:cubicBezTo>
                  <a:pt x="1655" y="5556"/>
                  <a:pt x="1763" y="5990"/>
                  <a:pt x="1519" y="6505"/>
                </a:cubicBezTo>
                <a:cubicBezTo>
                  <a:pt x="1384" y="6858"/>
                  <a:pt x="1519" y="7292"/>
                  <a:pt x="1845" y="7509"/>
                </a:cubicBezTo>
                <a:cubicBezTo>
                  <a:pt x="2014" y="7678"/>
                  <a:pt x="2237" y="7763"/>
                  <a:pt x="2466" y="7763"/>
                </a:cubicBezTo>
                <a:cubicBezTo>
                  <a:pt x="2603" y="7763"/>
                  <a:pt x="2743" y="7733"/>
                  <a:pt x="2876" y="7672"/>
                </a:cubicBezTo>
                <a:cubicBezTo>
                  <a:pt x="2984" y="7617"/>
                  <a:pt x="3093" y="7563"/>
                  <a:pt x="3120" y="7563"/>
                </a:cubicBezTo>
                <a:lnTo>
                  <a:pt x="5262" y="8485"/>
                </a:lnTo>
                <a:cubicBezTo>
                  <a:pt x="5262" y="9163"/>
                  <a:pt x="5751" y="9733"/>
                  <a:pt x="6429" y="9787"/>
                </a:cubicBezTo>
                <a:cubicBezTo>
                  <a:pt x="6754" y="10628"/>
                  <a:pt x="7080" y="11469"/>
                  <a:pt x="7378" y="12337"/>
                </a:cubicBezTo>
                <a:cubicBezTo>
                  <a:pt x="7405" y="12418"/>
                  <a:pt x="7405" y="12527"/>
                  <a:pt x="7378" y="12608"/>
                </a:cubicBezTo>
                <a:cubicBezTo>
                  <a:pt x="7351" y="12744"/>
                  <a:pt x="7297" y="12852"/>
                  <a:pt x="7270" y="12961"/>
                </a:cubicBezTo>
                <a:cubicBezTo>
                  <a:pt x="7161" y="13422"/>
                  <a:pt x="7378" y="13910"/>
                  <a:pt x="7785" y="14181"/>
                </a:cubicBezTo>
                <a:cubicBezTo>
                  <a:pt x="7958" y="14285"/>
                  <a:pt x="8151" y="14335"/>
                  <a:pt x="8342" y="14335"/>
                </a:cubicBezTo>
                <a:cubicBezTo>
                  <a:pt x="8601" y="14335"/>
                  <a:pt x="8857" y="14244"/>
                  <a:pt x="9060" y="14073"/>
                </a:cubicBezTo>
                <a:cubicBezTo>
                  <a:pt x="9114" y="14019"/>
                  <a:pt x="9168" y="13964"/>
                  <a:pt x="9223" y="13910"/>
                </a:cubicBezTo>
                <a:lnTo>
                  <a:pt x="12152" y="14344"/>
                </a:lnTo>
                <a:cubicBezTo>
                  <a:pt x="12369" y="14859"/>
                  <a:pt x="12749" y="15266"/>
                  <a:pt x="13210" y="15483"/>
                </a:cubicBezTo>
                <a:cubicBezTo>
                  <a:pt x="13481" y="16487"/>
                  <a:pt x="13698" y="17463"/>
                  <a:pt x="13942" y="18413"/>
                </a:cubicBezTo>
                <a:cubicBezTo>
                  <a:pt x="13345" y="18955"/>
                  <a:pt x="13345" y="18955"/>
                  <a:pt x="13291" y="19688"/>
                </a:cubicBezTo>
                <a:lnTo>
                  <a:pt x="10145" y="21857"/>
                </a:lnTo>
                <a:cubicBezTo>
                  <a:pt x="9827" y="21664"/>
                  <a:pt x="9559" y="21569"/>
                  <a:pt x="9318" y="21569"/>
                </a:cubicBezTo>
                <a:cubicBezTo>
                  <a:pt x="9086" y="21569"/>
                  <a:pt x="8880" y="21657"/>
                  <a:pt x="8680" y="21830"/>
                </a:cubicBezTo>
                <a:cubicBezTo>
                  <a:pt x="8355" y="22074"/>
                  <a:pt x="8273" y="22508"/>
                  <a:pt x="8463" y="22834"/>
                </a:cubicBezTo>
                <a:cubicBezTo>
                  <a:pt x="8635" y="23253"/>
                  <a:pt x="9054" y="23492"/>
                  <a:pt x="9495" y="23492"/>
                </a:cubicBezTo>
                <a:cubicBezTo>
                  <a:pt x="9539" y="23492"/>
                  <a:pt x="9584" y="23490"/>
                  <a:pt x="9629" y="23485"/>
                </a:cubicBezTo>
                <a:cubicBezTo>
                  <a:pt x="9792" y="23458"/>
                  <a:pt x="9955" y="23376"/>
                  <a:pt x="10091" y="23268"/>
                </a:cubicBezTo>
                <a:cubicBezTo>
                  <a:pt x="10335" y="23078"/>
                  <a:pt x="10280" y="22725"/>
                  <a:pt x="10335" y="22454"/>
                </a:cubicBezTo>
                <a:lnTo>
                  <a:pt x="13698" y="20311"/>
                </a:lnTo>
                <a:cubicBezTo>
                  <a:pt x="13888" y="20393"/>
                  <a:pt x="14078" y="20474"/>
                  <a:pt x="14240" y="20528"/>
                </a:cubicBezTo>
                <a:cubicBezTo>
                  <a:pt x="14342" y="20567"/>
                  <a:pt x="14447" y="20586"/>
                  <a:pt x="14552" y="20586"/>
                </a:cubicBezTo>
                <a:cubicBezTo>
                  <a:pt x="14813" y="20586"/>
                  <a:pt x="15070" y="20470"/>
                  <a:pt x="15244" y="20257"/>
                </a:cubicBezTo>
                <a:cubicBezTo>
                  <a:pt x="15407" y="20067"/>
                  <a:pt x="15515" y="19877"/>
                  <a:pt x="15570" y="19633"/>
                </a:cubicBezTo>
                <a:cubicBezTo>
                  <a:pt x="15705" y="19226"/>
                  <a:pt x="15515" y="18792"/>
                  <a:pt x="15136" y="18575"/>
                </a:cubicBezTo>
                <a:cubicBezTo>
                  <a:pt x="14973" y="18494"/>
                  <a:pt x="14783" y="18413"/>
                  <a:pt x="14620" y="18331"/>
                </a:cubicBezTo>
                <a:cubicBezTo>
                  <a:pt x="14403" y="17301"/>
                  <a:pt x="14213" y="16297"/>
                  <a:pt x="13996" y="15321"/>
                </a:cubicBezTo>
                <a:cubicBezTo>
                  <a:pt x="14403" y="14805"/>
                  <a:pt x="14919" y="14398"/>
                  <a:pt x="14512" y="13666"/>
                </a:cubicBezTo>
                <a:lnTo>
                  <a:pt x="16953" y="11171"/>
                </a:lnTo>
                <a:cubicBezTo>
                  <a:pt x="17060" y="11205"/>
                  <a:pt x="17172" y="11221"/>
                  <a:pt x="17282" y="11221"/>
                </a:cubicBezTo>
                <a:cubicBezTo>
                  <a:pt x="17703" y="11221"/>
                  <a:pt x="18122" y="10987"/>
                  <a:pt x="18336" y="10601"/>
                </a:cubicBezTo>
                <a:lnTo>
                  <a:pt x="21727" y="11306"/>
                </a:lnTo>
                <a:cubicBezTo>
                  <a:pt x="21808" y="12093"/>
                  <a:pt x="22134" y="12581"/>
                  <a:pt x="22920" y="12690"/>
                </a:cubicBezTo>
                <a:cubicBezTo>
                  <a:pt x="23408" y="14181"/>
                  <a:pt x="23897" y="15673"/>
                  <a:pt x="24358" y="17138"/>
                </a:cubicBezTo>
                <a:cubicBezTo>
                  <a:pt x="23869" y="17843"/>
                  <a:pt x="23842" y="18304"/>
                  <a:pt x="24195" y="18738"/>
                </a:cubicBezTo>
                <a:cubicBezTo>
                  <a:pt x="24428" y="18991"/>
                  <a:pt x="24745" y="19132"/>
                  <a:pt x="25065" y="19132"/>
                </a:cubicBezTo>
                <a:cubicBezTo>
                  <a:pt x="25192" y="19132"/>
                  <a:pt x="25320" y="19110"/>
                  <a:pt x="25443" y="19064"/>
                </a:cubicBezTo>
                <a:cubicBezTo>
                  <a:pt x="25877" y="18901"/>
                  <a:pt x="26066" y="18548"/>
                  <a:pt x="26012" y="17897"/>
                </a:cubicBezTo>
                <a:cubicBezTo>
                  <a:pt x="25958" y="17301"/>
                  <a:pt x="25795" y="17165"/>
                  <a:pt x="24900" y="16975"/>
                </a:cubicBezTo>
                <a:cubicBezTo>
                  <a:pt x="24846" y="16812"/>
                  <a:pt x="24792" y="16650"/>
                  <a:pt x="24737" y="16487"/>
                </a:cubicBezTo>
                <a:cubicBezTo>
                  <a:pt x="24412" y="15266"/>
                  <a:pt x="24086" y="14046"/>
                  <a:pt x="23761" y="12852"/>
                </a:cubicBezTo>
                <a:cubicBezTo>
                  <a:pt x="23625" y="12581"/>
                  <a:pt x="23625" y="12256"/>
                  <a:pt x="23761" y="11984"/>
                </a:cubicBezTo>
                <a:cubicBezTo>
                  <a:pt x="23815" y="11795"/>
                  <a:pt x="23815" y="11605"/>
                  <a:pt x="23815" y="11415"/>
                </a:cubicBezTo>
                <a:cubicBezTo>
                  <a:pt x="23815" y="11279"/>
                  <a:pt x="23761" y="11089"/>
                  <a:pt x="23761" y="10927"/>
                </a:cubicBezTo>
                <a:cubicBezTo>
                  <a:pt x="24575" y="10059"/>
                  <a:pt x="25361" y="9218"/>
                  <a:pt x="26175" y="8458"/>
                </a:cubicBezTo>
                <a:cubicBezTo>
                  <a:pt x="26393" y="8498"/>
                  <a:pt x="26612" y="8523"/>
                  <a:pt x="26830" y="8523"/>
                </a:cubicBezTo>
                <a:cubicBezTo>
                  <a:pt x="26910" y="8523"/>
                  <a:pt x="26990" y="8520"/>
                  <a:pt x="27070" y="8513"/>
                </a:cubicBezTo>
                <a:cubicBezTo>
                  <a:pt x="27341" y="8404"/>
                  <a:pt x="27613" y="8268"/>
                  <a:pt x="27857" y="8106"/>
                </a:cubicBezTo>
                <a:lnTo>
                  <a:pt x="31545" y="9543"/>
                </a:lnTo>
                <a:cubicBezTo>
                  <a:pt x="31573" y="9679"/>
                  <a:pt x="31600" y="9760"/>
                  <a:pt x="31600" y="9869"/>
                </a:cubicBezTo>
                <a:cubicBezTo>
                  <a:pt x="31708" y="10330"/>
                  <a:pt x="32088" y="10710"/>
                  <a:pt x="32576" y="10764"/>
                </a:cubicBezTo>
                <a:cubicBezTo>
                  <a:pt x="32640" y="10779"/>
                  <a:pt x="32705" y="10786"/>
                  <a:pt x="32768" y="10786"/>
                </a:cubicBezTo>
                <a:cubicBezTo>
                  <a:pt x="33159" y="10786"/>
                  <a:pt x="33514" y="10510"/>
                  <a:pt x="33607" y="10113"/>
                </a:cubicBezTo>
                <a:cubicBezTo>
                  <a:pt x="33715" y="9706"/>
                  <a:pt x="33580" y="9272"/>
                  <a:pt x="33254" y="9001"/>
                </a:cubicBezTo>
                <a:cubicBezTo>
                  <a:pt x="33088" y="8816"/>
                  <a:pt x="32846" y="8719"/>
                  <a:pt x="32606" y="8719"/>
                </a:cubicBezTo>
                <a:cubicBezTo>
                  <a:pt x="32494" y="8719"/>
                  <a:pt x="32382" y="8741"/>
                  <a:pt x="32278" y="8784"/>
                </a:cubicBezTo>
                <a:cubicBezTo>
                  <a:pt x="32115" y="8838"/>
                  <a:pt x="31952" y="8919"/>
                  <a:pt x="31735" y="9001"/>
                </a:cubicBezTo>
                <a:cubicBezTo>
                  <a:pt x="31627" y="8947"/>
                  <a:pt x="31518" y="8892"/>
                  <a:pt x="31383" y="8811"/>
                </a:cubicBezTo>
                <a:cubicBezTo>
                  <a:pt x="30461" y="8404"/>
                  <a:pt x="29538" y="7970"/>
                  <a:pt x="28589" y="7563"/>
                </a:cubicBezTo>
                <a:cubicBezTo>
                  <a:pt x="28101" y="7400"/>
                  <a:pt x="27667" y="7129"/>
                  <a:pt x="27341" y="6722"/>
                </a:cubicBezTo>
                <a:cubicBezTo>
                  <a:pt x="27187" y="6510"/>
                  <a:pt x="26949" y="6393"/>
                  <a:pt x="26698" y="6393"/>
                </a:cubicBezTo>
                <a:cubicBezTo>
                  <a:pt x="26597" y="6393"/>
                  <a:pt x="26493" y="6412"/>
                  <a:pt x="26392" y="6451"/>
                </a:cubicBezTo>
                <a:cubicBezTo>
                  <a:pt x="26039" y="6587"/>
                  <a:pt x="25768" y="6912"/>
                  <a:pt x="25768" y="7292"/>
                </a:cubicBezTo>
                <a:lnTo>
                  <a:pt x="25768" y="7753"/>
                </a:lnTo>
                <a:cubicBezTo>
                  <a:pt x="25741" y="7807"/>
                  <a:pt x="25714" y="7834"/>
                  <a:pt x="25687" y="7862"/>
                </a:cubicBezTo>
                <a:cubicBezTo>
                  <a:pt x="24900" y="8648"/>
                  <a:pt x="24114" y="9435"/>
                  <a:pt x="23327" y="10248"/>
                </a:cubicBezTo>
                <a:cubicBezTo>
                  <a:pt x="23191" y="10357"/>
                  <a:pt x="23029" y="10438"/>
                  <a:pt x="22839" y="10438"/>
                </a:cubicBezTo>
                <a:cubicBezTo>
                  <a:pt x="22649" y="10465"/>
                  <a:pt x="22459" y="10520"/>
                  <a:pt x="22296" y="10601"/>
                </a:cubicBezTo>
                <a:cubicBezTo>
                  <a:pt x="22178" y="10686"/>
                  <a:pt x="22048" y="10728"/>
                  <a:pt x="21922" y="10728"/>
                </a:cubicBezTo>
                <a:cubicBezTo>
                  <a:pt x="21846" y="10728"/>
                  <a:pt x="21771" y="10713"/>
                  <a:pt x="21700" y="10682"/>
                </a:cubicBezTo>
                <a:cubicBezTo>
                  <a:pt x="20723" y="10357"/>
                  <a:pt x="19747" y="10140"/>
                  <a:pt x="18770" y="9977"/>
                </a:cubicBezTo>
                <a:cubicBezTo>
                  <a:pt x="18472" y="9950"/>
                  <a:pt x="18228" y="9787"/>
                  <a:pt x="18119" y="9543"/>
                </a:cubicBezTo>
                <a:cubicBezTo>
                  <a:pt x="17984" y="9191"/>
                  <a:pt x="17658" y="8919"/>
                  <a:pt x="17278" y="8865"/>
                </a:cubicBezTo>
                <a:lnTo>
                  <a:pt x="16166" y="6044"/>
                </a:lnTo>
                <a:cubicBezTo>
                  <a:pt x="16085" y="5936"/>
                  <a:pt x="16085" y="5773"/>
                  <a:pt x="16166" y="5665"/>
                </a:cubicBezTo>
                <a:cubicBezTo>
                  <a:pt x="16383" y="5258"/>
                  <a:pt x="16248" y="4851"/>
                  <a:pt x="16139" y="4444"/>
                </a:cubicBezTo>
                <a:cubicBezTo>
                  <a:pt x="16058" y="4146"/>
                  <a:pt x="15787" y="3956"/>
                  <a:pt x="15488" y="3956"/>
                </a:cubicBezTo>
                <a:cubicBezTo>
                  <a:pt x="15458" y="3953"/>
                  <a:pt x="15428" y="3952"/>
                  <a:pt x="15399" y="3952"/>
                </a:cubicBezTo>
                <a:cubicBezTo>
                  <a:pt x="15136" y="3952"/>
                  <a:pt x="14899" y="4059"/>
                  <a:pt x="14729" y="4254"/>
                </a:cubicBezTo>
                <a:cubicBezTo>
                  <a:pt x="14586" y="4437"/>
                  <a:pt x="14383" y="4529"/>
                  <a:pt x="14164" y="4529"/>
                </a:cubicBezTo>
                <a:cubicBezTo>
                  <a:pt x="14091" y="4529"/>
                  <a:pt x="14017" y="4519"/>
                  <a:pt x="13942" y="4498"/>
                </a:cubicBezTo>
                <a:cubicBezTo>
                  <a:pt x="13101" y="4444"/>
                  <a:pt x="12233" y="4390"/>
                  <a:pt x="11365" y="4308"/>
                </a:cubicBezTo>
                <a:cubicBezTo>
                  <a:pt x="11203" y="4308"/>
                  <a:pt x="11067" y="4281"/>
                  <a:pt x="10904" y="4254"/>
                </a:cubicBezTo>
                <a:cubicBezTo>
                  <a:pt x="10850" y="4146"/>
                  <a:pt x="10796" y="4037"/>
                  <a:pt x="10741" y="3929"/>
                </a:cubicBezTo>
                <a:cubicBezTo>
                  <a:pt x="10590" y="3652"/>
                  <a:pt x="10299" y="3492"/>
                  <a:pt x="10020" y="3492"/>
                </a:cubicBezTo>
                <a:cubicBezTo>
                  <a:pt x="9998" y="3492"/>
                  <a:pt x="9976" y="3493"/>
                  <a:pt x="9955" y="3495"/>
                </a:cubicBezTo>
                <a:cubicBezTo>
                  <a:pt x="9629" y="3549"/>
                  <a:pt x="9358" y="3766"/>
                  <a:pt x="9277" y="4091"/>
                </a:cubicBezTo>
                <a:cubicBezTo>
                  <a:pt x="9223" y="4227"/>
                  <a:pt x="9168" y="4390"/>
                  <a:pt x="9168" y="4525"/>
                </a:cubicBezTo>
                <a:cubicBezTo>
                  <a:pt x="9141" y="4661"/>
                  <a:pt x="9141" y="4797"/>
                  <a:pt x="9141" y="4905"/>
                </a:cubicBezTo>
                <a:lnTo>
                  <a:pt x="6537" y="7482"/>
                </a:lnTo>
                <a:lnTo>
                  <a:pt x="5642" y="7726"/>
                </a:lnTo>
                <a:lnTo>
                  <a:pt x="3554" y="6912"/>
                </a:lnTo>
                <a:cubicBezTo>
                  <a:pt x="3445" y="6587"/>
                  <a:pt x="3391" y="6288"/>
                  <a:pt x="3310" y="6017"/>
                </a:cubicBezTo>
                <a:cubicBezTo>
                  <a:pt x="3147" y="5665"/>
                  <a:pt x="2794" y="5692"/>
                  <a:pt x="2469" y="5583"/>
                </a:cubicBezTo>
                <a:cubicBezTo>
                  <a:pt x="2225" y="4308"/>
                  <a:pt x="2008" y="3034"/>
                  <a:pt x="1763" y="1786"/>
                </a:cubicBezTo>
                <a:cubicBezTo>
                  <a:pt x="2360" y="1026"/>
                  <a:pt x="2360" y="565"/>
                  <a:pt x="1709" y="131"/>
                </a:cubicBezTo>
                <a:cubicBezTo>
                  <a:pt x="1550" y="43"/>
                  <a:pt x="1377" y="1"/>
                  <a:pt x="1206" y="1"/>
                </a:cubicBezTo>
                <a:close/>
              </a:path>
            </a:pathLst>
          </a:custGeom>
          <a:solidFill>
            <a:srgbClr val="263E6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0" name="Google Shape;190;p20"/>
          <p:cNvSpPr txBox="1">
            <a:spLocks noGrp="1"/>
          </p:cNvSpPr>
          <p:nvPr>
            <p:ph type="title"/>
          </p:nvPr>
        </p:nvSpPr>
        <p:spPr>
          <a:xfrm>
            <a:off x="960000" y="1362664"/>
            <a:ext cx="4805600" cy="1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8208599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/>
          <p:nvPr/>
        </p:nvSpPr>
        <p:spPr>
          <a:xfrm rot="5400000">
            <a:off x="9034137" y="3852035"/>
            <a:ext cx="4756004" cy="192366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4" name="Google Shape;194;p21"/>
          <p:cNvSpPr/>
          <p:nvPr/>
        </p:nvSpPr>
        <p:spPr>
          <a:xfrm>
            <a:off x="-203200" y="4947469"/>
            <a:ext cx="6513731" cy="2244473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5" name="Google Shape;195;p21"/>
          <p:cNvSpPr/>
          <p:nvPr/>
        </p:nvSpPr>
        <p:spPr>
          <a:xfrm>
            <a:off x="5297967" y="0"/>
            <a:ext cx="6894037" cy="108957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6" name="Google Shape;196;p21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960000" y="780300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body" idx="1"/>
          </p:nvPr>
        </p:nvSpPr>
        <p:spPr>
          <a:xfrm>
            <a:off x="6579800" y="2793267"/>
            <a:ext cx="4306000" cy="2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31906108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/>
          <p:nvPr/>
        </p:nvSpPr>
        <p:spPr>
          <a:xfrm rot="10800000">
            <a:off x="-127000" y="-69858"/>
            <a:ext cx="1326400" cy="2419361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2" name="Google Shape;202;p22"/>
          <p:cNvSpPr/>
          <p:nvPr/>
        </p:nvSpPr>
        <p:spPr>
          <a:xfrm>
            <a:off x="7980767" y="1"/>
            <a:ext cx="4211227" cy="2866567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3" name="Google Shape;203;p22"/>
          <p:cNvSpPr/>
          <p:nvPr/>
        </p:nvSpPr>
        <p:spPr>
          <a:xfrm rot="-10646720">
            <a:off x="11699347" y="3167860"/>
            <a:ext cx="408757" cy="408811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1"/>
          </p:nvPr>
        </p:nvSpPr>
        <p:spPr>
          <a:xfrm>
            <a:off x="960200" y="1583400"/>
            <a:ext cx="10272000" cy="7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fortaa SemiBold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SemiBold"/>
              <a:buChar char="○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Comfortaa SemiBold"/>
              <a:buChar char="■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Comfortaa SemiBold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Comfortaa SemiBold"/>
              <a:buChar char="○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Comfortaa SemiBold"/>
              <a:buChar char="■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Comfortaa SemiBold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Comfortaa SemiBold"/>
              <a:buChar char="○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Comfortaa SemiBold"/>
              <a:buChar char="■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5" name="Google Shape;205;p22"/>
          <p:cNvSpPr/>
          <p:nvPr/>
        </p:nvSpPr>
        <p:spPr>
          <a:xfrm>
            <a:off x="1168401" y="2489200"/>
            <a:ext cx="9880420" cy="364845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6" name="Google Shape;206;p22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5716673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/>
          <p:nvPr/>
        </p:nvSpPr>
        <p:spPr>
          <a:xfrm>
            <a:off x="4535600" y="0"/>
            <a:ext cx="7656403" cy="2621925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1" name="Google Shape;211;p23"/>
          <p:cNvSpPr/>
          <p:nvPr/>
        </p:nvSpPr>
        <p:spPr>
          <a:xfrm>
            <a:off x="1" y="720134"/>
            <a:ext cx="2069593" cy="6208436"/>
          </a:xfrm>
          <a:custGeom>
            <a:avLst/>
            <a:gdLst/>
            <a:ahLst/>
            <a:cxnLst/>
            <a:rect l="l" t="t" r="r" b="b"/>
            <a:pathLst>
              <a:path w="11990" h="35968" extrusionOk="0">
                <a:moveTo>
                  <a:pt x="1642" y="0"/>
                </a:moveTo>
                <a:cubicBezTo>
                  <a:pt x="651" y="0"/>
                  <a:pt x="1" y="83"/>
                  <a:pt x="1" y="83"/>
                </a:cubicBezTo>
                <a:lnTo>
                  <a:pt x="1" y="35967"/>
                </a:lnTo>
                <a:cubicBezTo>
                  <a:pt x="10389" y="34801"/>
                  <a:pt x="6375" y="28617"/>
                  <a:pt x="6592" y="21077"/>
                </a:cubicBezTo>
                <a:cubicBezTo>
                  <a:pt x="6836" y="13563"/>
                  <a:pt x="11990" y="12505"/>
                  <a:pt x="11474" y="7026"/>
                </a:cubicBezTo>
                <a:cubicBezTo>
                  <a:pt x="10902" y="771"/>
                  <a:pt x="4675" y="0"/>
                  <a:pt x="16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2" name="Google Shape;212;p23"/>
          <p:cNvSpPr/>
          <p:nvPr/>
        </p:nvSpPr>
        <p:spPr>
          <a:xfrm>
            <a:off x="776834" y="1690900"/>
            <a:ext cx="10984607" cy="4627395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3" name="Google Shape;213;p23"/>
          <p:cNvSpPr/>
          <p:nvPr/>
        </p:nvSpPr>
        <p:spPr>
          <a:xfrm>
            <a:off x="10308985" y="5546667"/>
            <a:ext cx="747220" cy="747220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4" name="Google Shape;214;p23"/>
          <p:cNvSpPr/>
          <p:nvPr/>
        </p:nvSpPr>
        <p:spPr>
          <a:xfrm>
            <a:off x="11027877" y="6419560"/>
            <a:ext cx="731791" cy="731885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5" name="Google Shape;215;p23"/>
          <p:cNvSpPr/>
          <p:nvPr/>
        </p:nvSpPr>
        <p:spPr>
          <a:xfrm>
            <a:off x="11715912" y="5818795"/>
            <a:ext cx="439112" cy="439207"/>
          </a:xfrm>
          <a:custGeom>
            <a:avLst/>
            <a:gdLst/>
            <a:ahLst/>
            <a:cxnLst/>
            <a:rect l="l" t="t" r="r" b="b"/>
            <a:pathLst>
              <a:path w="4639" h="4640" extrusionOk="0">
                <a:moveTo>
                  <a:pt x="2306" y="1"/>
                </a:moveTo>
                <a:cubicBezTo>
                  <a:pt x="1031" y="1"/>
                  <a:pt x="0" y="1032"/>
                  <a:pt x="0" y="2334"/>
                </a:cubicBezTo>
                <a:cubicBezTo>
                  <a:pt x="0" y="3608"/>
                  <a:pt x="1031" y="4639"/>
                  <a:pt x="2306" y="4639"/>
                </a:cubicBezTo>
                <a:cubicBezTo>
                  <a:pt x="3608" y="4639"/>
                  <a:pt x="4639" y="3608"/>
                  <a:pt x="4639" y="2334"/>
                </a:cubicBezTo>
                <a:cubicBezTo>
                  <a:pt x="4639" y="1032"/>
                  <a:pt x="3608" y="1"/>
                  <a:pt x="23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6" name="Google Shape;216;p23"/>
          <p:cNvSpPr txBox="1">
            <a:spLocks noGrp="1"/>
          </p:cNvSpPr>
          <p:nvPr>
            <p:ph type="subTitle" idx="1"/>
          </p:nvPr>
        </p:nvSpPr>
        <p:spPr>
          <a:xfrm>
            <a:off x="1206400" y="1971533"/>
            <a:ext cx="9779200" cy="1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8" name="Google Shape;218;p23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0111542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>
            <a:spLocks noGrp="1"/>
          </p:cNvSpPr>
          <p:nvPr>
            <p:ph type="body" idx="1"/>
          </p:nvPr>
        </p:nvSpPr>
        <p:spPr>
          <a:xfrm>
            <a:off x="6781600" y="3342817"/>
            <a:ext cx="4450400" cy="17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828754" lvl="2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3pPr>
            <a:lvl4pPr marL="2438339" lvl="3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4pPr>
            <a:lvl5pPr marL="3047924" lvl="4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5pPr>
            <a:lvl6pPr marL="3657509" lvl="5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6pPr>
            <a:lvl7pPr marL="4267093" lvl="6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7pPr>
            <a:lvl8pPr marL="4876678" lvl="7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8pPr>
            <a:lvl9pPr marL="5486263" lvl="8" indent="-4148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2" name="Google Shape;222;p24"/>
          <p:cNvSpPr/>
          <p:nvPr/>
        </p:nvSpPr>
        <p:spPr>
          <a:xfrm rot="10800000" flipH="1">
            <a:off x="10195624" y="-3137962"/>
            <a:ext cx="2428160" cy="11153007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3" name="Google Shape;223;p24"/>
          <p:cNvSpPr txBox="1">
            <a:spLocks noGrp="1"/>
          </p:cNvSpPr>
          <p:nvPr>
            <p:ph type="title"/>
          </p:nvPr>
        </p:nvSpPr>
        <p:spPr>
          <a:xfrm>
            <a:off x="7489433" y="1989428"/>
            <a:ext cx="28956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4" name="Google Shape;224;p24"/>
          <p:cNvSpPr/>
          <p:nvPr/>
        </p:nvSpPr>
        <p:spPr>
          <a:xfrm rot="10800000">
            <a:off x="-127000" y="-69858"/>
            <a:ext cx="1326400" cy="2419361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5" name="Google Shape;225;p24"/>
          <p:cNvSpPr/>
          <p:nvPr/>
        </p:nvSpPr>
        <p:spPr>
          <a:xfrm>
            <a:off x="1" y="5540934"/>
            <a:ext cx="9118660" cy="1854161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rgbClr val="E4EF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963402400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/>
          <p:nvPr/>
        </p:nvSpPr>
        <p:spPr>
          <a:xfrm rot="-5400000">
            <a:off x="8078145" y="2646542"/>
            <a:ext cx="6975615" cy="1634903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9" name="Google Shape;229;p25"/>
          <p:cNvSpPr/>
          <p:nvPr/>
        </p:nvSpPr>
        <p:spPr>
          <a:xfrm rot="10799938">
            <a:off x="-975591" y="6039362"/>
            <a:ext cx="6894037" cy="108957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0" name="Google Shape;230;p25"/>
          <p:cNvSpPr/>
          <p:nvPr/>
        </p:nvSpPr>
        <p:spPr>
          <a:xfrm>
            <a:off x="960000" y="1855101"/>
            <a:ext cx="4991208" cy="4147380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1" name="Google Shape;231;p25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960000" y="780300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body" idx="1"/>
          </p:nvPr>
        </p:nvSpPr>
        <p:spPr>
          <a:xfrm>
            <a:off x="1295867" y="2249400"/>
            <a:ext cx="4306000" cy="3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254844267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/>
          <p:nvPr/>
        </p:nvSpPr>
        <p:spPr>
          <a:xfrm rot="-5400000">
            <a:off x="2522961" y="-2802341"/>
            <a:ext cx="6333347" cy="13004869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rgbClr val="E4EF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7" name="Google Shape;237;p26"/>
          <p:cNvSpPr/>
          <p:nvPr/>
        </p:nvSpPr>
        <p:spPr>
          <a:xfrm>
            <a:off x="776834" y="1716500"/>
            <a:ext cx="10984607" cy="4627395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8" name="Google Shape;238;p26"/>
          <p:cNvSpPr txBox="1">
            <a:spLocks noGrp="1"/>
          </p:cNvSpPr>
          <p:nvPr>
            <p:ph type="subTitle" idx="1"/>
          </p:nvPr>
        </p:nvSpPr>
        <p:spPr>
          <a:xfrm>
            <a:off x="820017" y="1841967"/>
            <a:ext cx="5247600" cy="4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ubTitle" idx="2"/>
          </p:nvPr>
        </p:nvSpPr>
        <p:spPr>
          <a:xfrm>
            <a:off x="6130709" y="1841967"/>
            <a:ext cx="5247600" cy="4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1" name="Google Shape;241;p26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709076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/>
          <p:nvPr/>
        </p:nvSpPr>
        <p:spPr>
          <a:xfrm rot="10800000">
            <a:off x="-4" y="5867398"/>
            <a:ext cx="6894037" cy="108957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5" name="Google Shape;245;p27"/>
          <p:cNvSpPr/>
          <p:nvPr/>
        </p:nvSpPr>
        <p:spPr>
          <a:xfrm>
            <a:off x="530211" y="1639800"/>
            <a:ext cx="11131580" cy="479845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6" name="Google Shape;246;p27"/>
          <p:cNvSpPr/>
          <p:nvPr/>
        </p:nvSpPr>
        <p:spPr>
          <a:xfrm>
            <a:off x="5297967" y="0"/>
            <a:ext cx="6894037" cy="108957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7" name="Google Shape;247;p27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8" name="Google Shape;248;p27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92631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28"/>
          <p:cNvGrpSpPr/>
          <p:nvPr/>
        </p:nvGrpSpPr>
        <p:grpSpPr>
          <a:xfrm>
            <a:off x="1" y="-107240"/>
            <a:ext cx="12191953" cy="7003144"/>
            <a:chOff x="1560055" y="834000"/>
            <a:chExt cx="2235032" cy="1922532"/>
          </a:xfrm>
        </p:grpSpPr>
        <p:sp>
          <p:nvSpPr>
            <p:cNvPr id="252" name="Google Shape;252;p28"/>
            <p:cNvSpPr/>
            <p:nvPr/>
          </p:nvSpPr>
          <p:spPr>
            <a:xfrm>
              <a:off x="3005088" y="834000"/>
              <a:ext cx="790000" cy="537750"/>
            </a:xfrm>
            <a:custGeom>
              <a:avLst/>
              <a:gdLst/>
              <a:ahLst/>
              <a:cxnLst/>
              <a:rect l="l" t="t" r="r" b="b"/>
              <a:pathLst>
                <a:path w="31600" h="21510" extrusionOk="0">
                  <a:moveTo>
                    <a:pt x="434" y="1"/>
                  </a:moveTo>
                  <a:cubicBezTo>
                    <a:pt x="434" y="1"/>
                    <a:pt x="0" y="7053"/>
                    <a:pt x="11989" y="9467"/>
                  </a:cubicBezTo>
                  <a:cubicBezTo>
                    <a:pt x="22079" y="11501"/>
                    <a:pt x="20181" y="20886"/>
                    <a:pt x="31600" y="21510"/>
                  </a:cubicBezTo>
                  <a:lnTo>
                    <a:pt x="31600" y="1"/>
                  </a:lnTo>
                  <a:close/>
                </a:path>
              </a:pathLst>
            </a:custGeom>
            <a:solidFill>
              <a:srgbClr val="ED6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1560055" y="1345687"/>
              <a:ext cx="175983" cy="1410845"/>
            </a:xfrm>
            <a:custGeom>
              <a:avLst/>
              <a:gdLst/>
              <a:ahLst/>
              <a:cxnLst/>
              <a:rect l="l" t="t" r="r" b="b"/>
              <a:pathLst>
                <a:path w="11990" h="35968" extrusionOk="0">
                  <a:moveTo>
                    <a:pt x="1642" y="0"/>
                  </a:moveTo>
                  <a:cubicBezTo>
                    <a:pt x="651" y="0"/>
                    <a:pt x="1" y="83"/>
                    <a:pt x="1" y="83"/>
                  </a:cubicBezTo>
                  <a:lnTo>
                    <a:pt x="1" y="35967"/>
                  </a:lnTo>
                  <a:cubicBezTo>
                    <a:pt x="10389" y="34801"/>
                    <a:pt x="6375" y="28617"/>
                    <a:pt x="6592" y="21077"/>
                  </a:cubicBezTo>
                  <a:cubicBezTo>
                    <a:pt x="6836" y="13563"/>
                    <a:pt x="11990" y="12505"/>
                    <a:pt x="11474" y="7026"/>
                  </a:cubicBezTo>
                  <a:cubicBezTo>
                    <a:pt x="10902" y="771"/>
                    <a:pt x="4675" y="0"/>
                    <a:pt x="1642" y="0"/>
                  </a:cubicBezTo>
                  <a:close/>
                </a:path>
              </a:pathLst>
            </a:custGeom>
            <a:solidFill>
              <a:srgbClr val="4E8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4" name="Google Shape;254;p28"/>
          <p:cNvSpPr/>
          <p:nvPr/>
        </p:nvSpPr>
        <p:spPr>
          <a:xfrm>
            <a:off x="530211" y="1639800"/>
            <a:ext cx="11131580" cy="479845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5" name="Google Shape;255;p28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6" name="Google Shape;256;p28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8455853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/>
          <p:nvPr/>
        </p:nvSpPr>
        <p:spPr>
          <a:xfrm rot="5400000">
            <a:off x="9034137" y="3852035"/>
            <a:ext cx="4756004" cy="192366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0" name="Google Shape;260;p29"/>
          <p:cNvSpPr/>
          <p:nvPr/>
        </p:nvSpPr>
        <p:spPr>
          <a:xfrm>
            <a:off x="-203200" y="4947469"/>
            <a:ext cx="6513731" cy="2244473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rgbClr val="E4EF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1" name="Google Shape;261;p29"/>
          <p:cNvSpPr/>
          <p:nvPr/>
        </p:nvSpPr>
        <p:spPr>
          <a:xfrm>
            <a:off x="530211" y="1639800"/>
            <a:ext cx="11131580" cy="479845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2" name="Google Shape;262;p29"/>
          <p:cNvSpPr/>
          <p:nvPr/>
        </p:nvSpPr>
        <p:spPr>
          <a:xfrm>
            <a:off x="5297967" y="0"/>
            <a:ext cx="6894037" cy="108957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3" name="Google Shape;263;p29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4" name="Google Shape;264;p29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76239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46" name="Google Shape;546;p7"/>
          <p:cNvSpPr txBox="1">
            <a:spLocks noGrp="1"/>
          </p:cNvSpPr>
          <p:nvPr>
            <p:ph type="title"/>
          </p:nvPr>
        </p:nvSpPr>
        <p:spPr>
          <a:xfrm>
            <a:off x="3494600" y="719333"/>
            <a:ext cx="52028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5333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47" name="Google Shape;547;p7"/>
          <p:cNvSpPr txBox="1">
            <a:spLocks noGrp="1"/>
          </p:cNvSpPr>
          <p:nvPr>
            <p:ph type="subTitle" idx="1"/>
          </p:nvPr>
        </p:nvSpPr>
        <p:spPr>
          <a:xfrm>
            <a:off x="3015000" y="2680600"/>
            <a:ext cx="6162000" cy="19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548" name="Google Shape;548;p7"/>
          <p:cNvGrpSpPr/>
          <p:nvPr/>
        </p:nvGrpSpPr>
        <p:grpSpPr>
          <a:xfrm rot="-1800071" flipH="1">
            <a:off x="1031177" y="5365802"/>
            <a:ext cx="956329" cy="1001009"/>
            <a:chOff x="3153626" y="-2653955"/>
            <a:chExt cx="834426" cy="873411"/>
          </a:xfrm>
        </p:grpSpPr>
        <p:sp>
          <p:nvSpPr>
            <p:cNvPr id="549" name="Google Shape;549;p7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56" name="Google Shape;556;p7"/>
          <p:cNvSpPr/>
          <p:nvPr/>
        </p:nvSpPr>
        <p:spPr>
          <a:xfrm flipH="1">
            <a:off x="2117588" y="6349751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57" name="Google Shape;557;p7"/>
          <p:cNvGrpSpPr/>
          <p:nvPr/>
        </p:nvGrpSpPr>
        <p:grpSpPr>
          <a:xfrm flipH="1">
            <a:off x="454803" y="3979236"/>
            <a:ext cx="222199" cy="223333"/>
            <a:chOff x="3407917" y="-1400250"/>
            <a:chExt cx="193891" cy="194881"/>
          </a:xfrm>
        </p:grpSpPr>
        <p:sp>
          <p:nvSpPr>
            <p:cNvPr id="558" name="Google Shape;558;p7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6" name="Google Shape;566;p7"/>
          <p:cNvGrpSpPr/>
          <p:nvPr/>
        </p:nvGrpSpPr>
        <p:grpSpPr>
          <a:xfrm flipH="1">
            <a:off x="378309" y="5634809"/>
            <a:ext cx="768416" cy="771863"/>
            <a:chOff x="1889565" y="-3382437"/>
            <a:chExt cx="670520" cy="673527"/>
          </a:xfrm>
        </p:grpSpPr>
        <p:sp>
          <p:nvSpPr>
            <p:cNvPr id="567" name="Google Shape;567;p7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2" name="Google Shape;572;p7"/>
          <p:cNvGrpSpPr/>
          <p:nvPr/>
        </p:nvGrpSpPr>
        <p:grpSpPr>
          <a:xfrm flipH="1">
            <a:off x="431049" y="4891788"/>
            <a:ext cx="270273" cy="663097"/>
            <a:chOff x="6219428" y="3871144"/>
            <a:chExt cx="235841" cy="578619"/>
          </a:xfrm>
        </p:grpSpPr>
        <p:sp>
          <p:nvSpPr>
            <p:cNvPr id="573" name="Google Shape;573;p7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6" name="Google Shape;576;p7"/>
          <p:cNvGrpSpPr/>
          <p:nvPr/>
        </p:nvGrpSpPr>
        <p:grpSpPr>
          <a:xfrm flipH="1">
            <a:off x="748691" y="4598912"/>
            <a:ext cx="262288" cy="333313"/>
            <a:chOff x="2079424" y="521748"/>
            <a:chExt cx="228873" cy="290850"/>
          </a:xfrm>
        </p:grpSpPr>
        <p:sp>
          <p:nvSpPr>
            <p:cNvPr id="577" name="Google Shape;577;p7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80" name="Google Shape;580;p7"/>
          <p:cNvGrpSpPr/>
          <p:nvPr/>
        </p:nvGrpSpPr>
        <p:grpSpPr>
          <a:xfrm flipH="1">
            <a:off x="1199068" y="5006116"/>
            <a:ext cx="147765" cy="147765"/>
            <a:chOff x="794923" y="2795124"/>
            <a:chExt cx="128941" cy="128941"/>
          </a:xfrm>
        </p:grpSpPr>
        <p:sp>
          <p:nvSpPr>
            <p:cNvPr id="581" name="Google Shape;581;p7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83" name="Google Shape;583;p7"/>
          <p:cNvGrpSpPr/>
          <p:nvPr/>
        </p:nvGrpSpPr>
        <p:grpSpPr>
          <a:xfrm>
            <a:off x="745386" y="514328"/>
            <a:ext cx="411153" cy="410019"/>
            <a:chOff x="2601030" y="2721166"/>
            <a:chExt cx="358773" cy="357783"/>
          </a:xfrm>
        </p:grpSpPr>
        <p:sp>
          <p:nvSpPr>
            <p:cNvPr id="584" name="Google Shape;584;p7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2" name="Google Shape;592;p7"/>
          <p:cNvGrpSpPr/>
          <p:nvPr/>
        </p:nvGrpSpPr>
        <p:grpSpPr>
          <a:xfrm flipH="1">
            <a:off x="11187684" y="279315"/>
            <a:ext cx="440901" cy="676843"/>
            <a:chOff x="1603769" y="107044"/>
            <a:chExt cx="384731" cy="590613"/>
          </a:xfrm>
        </p:grpSpPr>
        <p:sp>
          <p:nvSpPr>
            <p:cNvPr id="593" name="Google Shape;593;p7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00" name="Google Shape;600;p7"/>
          <p:cNvSpPr/>
          <p:nvPr/>
        </p:nvSpPr>
        <p:spPr>
          <a:xfrm flipH="1">
            <a:off x="10370925" y="260351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lt1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01" name="Google Shape;601;p7"/>
          <p:cNvGrpSpPr/>
          <p:nvPr/>
        </p:nvGrpSpPr>
        <p:grpSpPr>
          <a:xfrm rot="10800000" flipH="1">
            <a:off x="10997516" y="1647429"/>
            <a:ext cx="808509" cy="822252"/>
            <a:chOff x="3027518" y="-1395725"/>
            <a:chExt cx="705506" cy="717497"/>
          </a:xfrm>
        </p:grpSpPr>
        <p:sp>
          <p:nvSpPr>
            <p:cNvPr id="602" name="Google Shape;602;p7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1" name="Google Shape;611;p7"/>
          <p:cNvGrpSpPr/>
          <p:nvPr/>
        </p:nvGrpSpPr>
        <p:grpSpPr>
          <a:xfrm flipH="1">
            <a:off x="9626404" y="345541"/>
            <a:ext cx="211899" cy="270316"/>
            <a:chOff x="2947570" y="-1075969"/>
            <a:chExt cx="184903" cy="235878"/>
          </a:xfrm>
        </p:grpSpPr>
        <p:sp>
          <p:nvSpPr>
            <p:cNvPr id="612" name="Google Shape;612;p7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5" name="Google Shape;615;p7"/>
          <p:cNvGrpSpPr/>
          <p:nvPr/>
        </p:nvGrpSpPr>
        <p:grpSpPr>
          <a:xfrm flipH="1">
            <a:off x="10156701" y="526775"/>
            <a:ext cx="971111" cy="974557"/>
            <a:chOff x="4492684" y="662647"/>
            <a:chExt cx="847391" cy="850399"/>
          </a:xfrm>
        </p:grpSpPr>
        <p:sp>
          <p:nvSpPr>
            <p:cNvPr id="616" name="Google Shape;616;p7"/>
            <p:cNvSpPr/>
            <p:nvPr/>
          </p:nvSpPr>
          <p:spPr>
            <a:xfrm>
              <a:off x="4492684" y="662647"/>
              <a:ext cx="847391" cy="850399"/>
            </a:xfrm>
            <a:custGeom>
              <a:avLst/>
              <a:gdLst/>
              <a:ahLst/>
              <a:cxnLst/>
              <a:rect l="l" t="t" r="r" b="b"/>
              <a:pathLst>
                <a:path w="23107" h="23189" fill="none" extrusionOk="0">
                  <a:moveTo>
                    <a:pt x="19019" y="4061"/>
                  </a:moveTo>
                  <a:cubicBezTo>
                    <a:pt x="23107" y="8093"/>
                    <a:pt x="23079" y="14769"/>
                    <a:pt x="18965" y="18938"/>
                  </a:cubicBezTo>
                  <a:cubicBezTo>
                    <a:pt x="14823" y="23080"/>
                    <a:pt x="8175" y="23189"/>
                    <a:pt x="4087" y="19129"/>
                  </a:cubicBezTo>
                  <a:cubicBezTo>
                    <a:pt x="0" y="15069"/>
                    <a:pt x="27" y="8420"/>
                    <a:pt x="4142" y="4252"/>
                  </a:cubicBezTo>
                  <a:cubicBezTo>
                    <a:pt x="8284" y="83"/>
                    <a:pt x="14932" y="1"/>
                    <a:pt x="19019" y="40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4858428" y="1029382"/>
              <a:ext cx="115922" cy="115958"/>
            </a:xfrm>
            <a:custGeom>
              <a:avLst/>
              <a:gdLst/>
              <a:ahLst/>
              <a:cxnLst/>
              <a:rect l="l" t="t" r="r" b="b"/>
              <a:pathLst>
                <a:path w="3161" h="3162" fill="none" extrusionOk="0">
                  <a:moveTo>
                    <a:pt x="3161" y="1554"/>
                  </a:moveTo>
                  <a:cubicBezTo>
                    <a:pt x="3134" y="2426"/>
                    <a:pt x="2452" y="3134"/>
                    <a:pt x="1580" y="3162"/>
                  </a:cubicBezTo>
                  <a:cubicBezTo>
                    <a:pt x="708" y="3162"/>
                    <a:pt x="0" y="2480"/>
                    <a:pt x="0" y="1608"/>
                  </a:cubicBezTo>
                  <a:cubicBezTo>
                    <a:pt x="0" y="737"/>
                    <a:pt x="708" y="28"/>
                    <a:pt x="1580" y="1"/>
                  </a:cubicBezTo>
                  <a:cubicBezTo>
                    <a:pt x="2452" y="1"/>
                    <a:pt x="3161" y="682"/>
                    <a:pt x="3161" y="15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4770485" y="792581"/>
              <a:ext cx="291803" cy="197885"/>
            </a:xfrm>
            <a:custGeom>
              <a:avLst/>
              <a:gdLst/>
              <a:ahLst/>
              <a:cxnLst/>
              <a:rect l="l" t="t" r="r" b="b"/>
              <a:pathLst>
                <a:path w="7957" h="5396" fill="none" extrusionOk="0">
                  <a:moveTo>
                    <a:pt x="3978" y="4932"/>
                  </a:moveTo>
                  <a:cubicBezTo>
                    <a:pt x="4523" y="4932"/>
                    <a:pt x="5068" y="5068"/>
                    <a:pt x="5532" y="5341"/>
                  </a:cubicBezTo>
                  <a:lnTo>
                    <a:pt x="7957" y="1035"/>
                  </a:lnTo>
                  <a:cubicBezTo>
                    <a:pt x="6730" y="354"/>
                    <a:pt x="5368" y="0"/>
                    <a:pt x="3978" y="55"/>
                  </a:cubicBezTo>
                  <a:cubicBezTo>
                    <a:pt x="2589" y="55"/>
                    <a:pt x="1199" y="436"/>
                    <a:pt x="0" y="1172"/>
                  </a:cubicBezTo>
                  <a:lnTo>
                    <a:pt x="2452" y="5395"/>
                  </a:lnTo>
                  <a:cubicBezTo>
                    <a:pt x="2916" y="5095"/>
                    <a:pt x="3433" y="4959"/>
                    <a:pt x="3978" y="49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4623571" y="1091360"/>
              <a:ext cx="235878" cy="250840"/>
            </a:xfrm>
            <a:custGeom>
              <a:avLst/>
              <a:gdLst/>
              <a:ahLst/>
              <a:cxnLst/>
              <a:rect l="l" t="t" r="r" b="b"/>
              <a:pathLst>
                <a:path w="6432" h="6840" fill="none" extrusionOk="0">
                  <a:moveTo>
                    <a:pt x="4878" y="0"/>
                  </a:moveTo>
                  <a:lnTo>
                    <a:pt x="1" y="82"/>
                  </a:lnTo>
                  <a:cubicBezTo>
                    <a:pt x="1" y="2861"/>
                    <a:pt x="1499" y="5450"/>
                    <a:pt x="3924" y="6839"/>
                  </a:cubicBezTo>
                  <a:lnTo>
                    <a:pt x="6431" y="2589"/>
                  </a:lnTo>
                  <a:cubicBezTo>
                    <a:pt x="5478" y="2071"/>
                    <a:pt x="4905" y="1063"/>
                    <a:pt x="487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4973326" y="1083365"/>
              <a:ext cx="236868" cy="253847"/>
            </a:xfrm>
            <a:custGeom>
              <a:avLst/>
              <a:gdLst/>
              <a:ahLst/>
              <a:cxnLst/>
              <a:rect l="l" t="t" r="r" b="b"/>
              <a:pathLst>
                <a:path w="6459" h="6922" fill="none" extrusionOk="0">
                  <a:moveTo>
                    <a:pt x="6458" y="0"/>
                  </a:moveTo>
                  <a:lnTo>
                    <a:pt x="1554" y="109"/>
                  </a:lnTo>
                  <a:cubicBezTo>
                    <a:pt x="1526" y="1199"/>
                    <a:pt x="954" y="2207"/>
                    <a:pt x="1" y="2780"/>
                  </a:cubicBezTo>
                  <a:lnTo>
                    <a:pt x="2507" y="6921"/>
                  </a:lnTo>
                  <a:cubicBezTo>
                    <a:pt x="4932" y="5450"/>
                    <a:pt x="6431" y="2834"/>
                    <a:pt x="645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21" name="Google Shape;621;p7"/>
          <p:cNvGrpSpPr/>
          <p:nvPr/>
        </p:nvGrpSpPr>
        <p:grpSpPr>
          <a:xfrm flipH="1">
            <a:off x="11688483" y="698871"/>
            <a:ext cx="147765" cy="147765"/>
            <a:chOff x="794923" y="2795124"/>
            <a:chExt cx="128941" cy="128941"/>
          </a:xfrm>
        </p:grpSpPr>
        <p:sp>
          <p:nvSpPr>
            <p:cNvPr id="622" name="Google Shape;622;p7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24" name="Google Shape;624;p7"/>
          <p:cNvGrpSpPr/>
          <p:nvPr/>
        </p:nvGrpSpPr>
        <p:grpSpPr>
          <a:xfrm>
            <a:off x="11035460" y="5939763"/>
            <a:ext cx="411153" cy="410019"/>
            <a:chOff x="2601030" y="2721166"/>
            <a:chExt cx="358773" cy="357783"/>
          </a:xfrm>
        </p:grpSpPr>
        <p:sp>
          <p:nvSpPr>
            <p:cNvPr id="625" name="Google Shape;625;p7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776244461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/>
          <p:nvPr/>
        </p:nvSpPr>
        <p:spPr>
          <a:xfrm>
            <a:off x="9076801" y="1"/>
            <a:ext cx="3115215" cy="1066801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8" name="Google Shape;268;p30"/>
          <p:cNvSpPr/>
          <p:nvPr/>
        </p:nvSpPr>
        <p:spPr>
          <a:xfrm>
            <a:off x="11335197" y="1226721"/>
            <a:ext cx="550791" cy="550791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9" name="Google Shape;269;p30"/>
          <p:cNvSpPr/>
          <p:nvPr/>
        </p:nvSpPr>
        <p:spPr>
          <a:xfrm>
            <a:off x="11695199" y="1937432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0" name="Google Shape;270;p30"/>
          <p:cNvSpPr/>
          <p:nvPr/>
        </p:nvSpPr>
        <p:spPr>
          <a:xfrm rot="6818514">
            <a:off x="-906102" y="3855446"/>
            <a:ext cx="3732223" cy="2927253"/>
          </a:xfrm>
          <a:custGeom>
            <a:avLst/>
            <a:gdLst/>
            <a:ahLst/>
            <a:cxnLst/>
            <a:rect l="l" t="t" r="r" b="b"/>
            <a:pathLst>
              <a:path w="38515" h="30209" extrusionOk="0">
                <a:moveTo>
                  <a:pt x="20908" y="734"/>
                </a:moveTo>
                <a:cubicBezTo>
                  <a:pt x="20936" y="734"/>
                  <a:pt x="20964" y="737"/>
                  <a:pt x="20992" y="742"/>
                </a:cubicBezTo>
                <a:cubicBezTo>
                  <a:pt x="21236" y="742"/>
                  <a:pt x="21399" y="959"/>
                  <a:pt x="21372" y="1203"/>
                </a:cubicBezTo>
                <a:lnTo>
                  <a:pt x="21399" y="1203"/>
                </a:lnTo>
                <a:cubicBezTo>
                  <a:pt x="21426" y="1475"/>
                  <a:pt x="21182" y="1719"/>
                  <a:pt x="20911" y="1719"/>
                </a:cubicBezTo>
                <a:cubicBezTo>
                  <a:pt x="20639" y="1692"/>
                  <a:pt x="20422" y="1448"/>
                  <a:pt x="20450" y="1176"/>
                </a:cubicBezTo>
                <a:cubicBezTo>
                  <a:pt x="20474" y="933"/>
                  <a:pt x="20672" y="734"/>
                  <a:pt x="20908" y="734"/>
                </a:cubicBezTo>
                <a:close/>
                <a:moveTo>
                  <a:pt x="15893" y="959"/>
                </a:moveTo>
                <a:cubicBezTo>
                  <a:pt x="16137" y="959"/>
                  <a:pt x="16300" y="1149"/>
                  <a:pt x="16300" y="1366"/>
                </a:cubicBezTo>
                <a:cubicBezTo>
                  <a:pt x="16300" y="1606"/>
                  <a:pt x="16116" y="1793"/>
                  <a:pt x="15879" y="1826"/>
                </a:cubicBezTo>
                <a:lnTo>
                  <a:pt x="15879" y="1826"/>
                </a:lnTo>
                <a:cubicBezTo>
                  <a:pt x="15615" y="1792"/>
                  <a:pt x="15432" y="1551"/>
                  <a:pt x="15459" y="1285"/>
                </a:cubicBezTo>
                <a:cubicBezTo>
                  <a:pt x="15513" y="1095"/>
                  <a:pt x="15703" y="959"/>
                  <a:pt x="15893" y="959"/>
                </a:cubicBezTo>
                <a:close/>
                <a:moveTo>
                  <a:pt x="6047" y="1393"/>
                </a:moveTo>
                <a:cubicBezTo>
                  <a:pt x="6318" y="1420"/>
                  <a:pt x="6535" y="1665"/>
                  <a:pt x="6562" y="1936"/>
                </a:cubicBezTo>
                <a:cubicBezTo>
                  <a:pt x="6535" y="2234"/>
                  <a:pt x="6318" y="2451"/>
                  <a:pt x="6020" y="2478"/>
                </a:cubicBezTo>
                <a:cubicBezTo>
                  <a:pt x="5721" y="2451"/>
                  <a:pt x="5504" y="2180"/>
                  <a:pt x="5559" y="1909"/>
                </a:cubicBezTo>
                <a:cubicBezTo>
                  <a:pt x="5531" y="1610"/>
                  <a:pt x="5748" y="1393"/>
                  <a:pt x="6047" y="1393"/>
                </a:cubicBezTo>
                <a:close/>
                <a:moveTo>
                  <a:pt x="12855" y="5625"/>
                </a:moveTo>
                <a:cubicBezTo>
                  <a:pt x="13153" y="5625"/>
                  <a:pt x="13397" y="5869"/>
                  <a:pt x="13370" y="6167"/>
                </a:cubicBezTo>
                <a:cubicBezTo>
                  <a:pt x="13395" y="6413"/>
                  <a:pt x="13197" y="6636"/>
                  <a:pt x="12938" y="6636"/>
                </a:cubicBezTo>
                <a:cubicBezTo>
                  <a:pt x="12911" y="6636"/>
                  <a:pt x="12883" y="6633"/>
                  <a:pt x="12855" y="6628"/>
                </a:cubicBezTo>
                <a:cubicBezTo>
                  <a:pt x="12258" y="6574"/>
                  <a:pt x="12258" y="5679"/>
                  <a:pt x="12855" y="5625"/>
                </a:cubicBezTo>
                <a:close/>
                <a:moveTo>
                  <a:pt x="23623" y="5896"/>
                </a:moveTo>
                <a:cubicBezTo>
                  <a:pt x="23867" y="5923"/>
                  <a:pt x="24057" y="6059"/>
                  <a:pt x="24138" y="6276"/>
                </a:cubicBezTo>
                <a:cubicBezTo>
                  <a:pt x="24193" y="6438"/>
                  <a:pt x="24138" y="6601"/>
                  <a:pt x="24030" y="6710"/>
                </a:cubicBezTo>
                <a:cubicBezTo>
                  <a:pt x="23911" y="6829"/>
                  <a:pt x="23748" y="6904"/>
                  <a:pt x="23584" y="6904"/>
                </a:cubicBezTo>
                <a:cubicBezTo>
                  <a:pt x="23524" y="6904"/>
                  <a:pt x="23464" y="6894"/>
                  <a:pt x="23406" y="6872"/>
                </a:cubicBezTo>
                <a:cubicBezTo>
                  <a:pt x="23081" y="6764"/>
                  <a:pt x="22945" y="6628"/>
                  <a:pt x="22945" y="6330"/>
                </a:cubicBezTo>
                <a:cubicBezTo>
                  <a:pt x="22918" y="6113"/>
                  <a:pt x="23108" y="5923"/>
                  <a:pt x="23325" y="5923"/>
                </a:cubicBezTo>
                <a:lnTo>
                  <a:pt x="23460" y="5923"/>
                </a:lnTo>
                <a:lnTo>
                  <a:pt x="23623" y="5896"/>
                </a:lnTo>
                <a:close/>
                <a:moveTo>
                  <a:pt x="1477" y="6925"/>
                </a:moveTo>
                <a:cubicBezTo>
                  <a:pt x="1784" y="6925"/>
                  <a:pt x="2031" y="7212"/>
                  <a:pt x="2005" y="7523"/>
                </a:cubicBezTo>
                <a:lnTo>
                  <a:pt x="2005" y="7496"/>
                </a:lnTo>
                <a:cubicBezTo>
                  <a:pt x="1978" y="7822"/>
                  <a:pt x="1707" y="8093"/>
                  <a:pt x="1381" y="8120"/>
                </a:cubicBezTo>
                <a:cubicBezTo>
                  <a:pt x="1366" y="8121"/>
                  <a:pt x="1351" y="8122"/>
                  <a:pt x="1336" y="8122"/>
                </a:cubicBezTo>
                <a:cubicBezTo>
                  <a:pt x="1056" y="8122"/>
                  <a:pt x="810" y="7888"/>
                  <a:pt x="785" y="7605"/>
                </a:cubicBezTo>
                <a:cubicBezTo>
                  <a:pt x="785" y="7225"/>
                  <a:pt x="1056" y="6954"/>
                  <a:pt x="1436" y="6927"/>
                </a:cubicBezTo>
                <a:cubicBezTo>
                  <a:pt x="1450" y="6925"/>
                  <a:pt x="1463" y="6925"/>
                  <a:pt x="1477" y="6925"/>
                </a:cubicBezTo>
                <a:close/>
                <a:moveTo>
                  <a:pt x="32004" y="9476"/>
                </a:moveTo>
                <a:cubicBezTo>
                  <a:pt x="32276" y="9503"/>
                  <a:pt x="32465" y="9747"/>
                  <a:pt x="32465" y="10019"/>
                </a:cubicBezTo>
                <a:lnTo>
                  <a:pt x="32438" y="10019"/>
                </a:lnTo>
                <a:cubicBezTo>
                  <a:pt x="32438" y="10290"/>
                  <a:pt x="32221" y="10534"/>
                  <a:pt x="31923" y="10561"/>
                </a:cubicBezTo>
                <a:cubicBezTo>
                  <a:pt x="31652" y="10534"/>
                  <a:pt x="31462" y="10290"/>
                  <a:pt x="31462" y="10019"/>
                </a:cubicBezTo>
                <a:cubicBezTo>
                  <a:pt x="31462" y="9720"/>
                  <a:pt x="31706" y="9476"/>
                  <a:pt x="32004" y="9476"/>
                </a:cubicBezTo>
                <a:close/>
                <a:moveTo>
                  <a:pt x="18118" y="1498"/>
                </a:moveTo>
                <a:cubicBezTo>
                  <a:pt x="18671" y="1498"/>
                  <a:pt x="19235" y="1513"/>
                  <a:pt x="19799" y="1529"/>
                </a:cubicBezTo>
                <a:cubicBezTo>
                  <a:pt x="19982" y="2052"/>
                  <a:pt x="20467" y="2398"/>
                  <a:pt x="21012" y="2398"/>
                </a:cubicBezTo>
                <a:cubicBezTo>
                  <a:pt x="21032" y="2398"/>
                  <a:pt x="21053" y="2398"/>
                  <a:pt x="21073" y="2397"/>
                </a:cubicBezTo>
                <a:cubicBezTo>
                  <a:pt x="21670" y="3400"/>
                  <a:pt x="22185" y="4431"/>
                  <a:pt x="22728" y="5489"/>
                </a:cubicBezTo>
                <a:cubicBezTo>
                  <a:pt x="22375" y="5842"/>
                  <a:pt x="22267" y="6384"/>
                  <a:pt x="22457" y="6872"/>
                </a:cubicBezTo>
                <a:cubicBezTo>
                  <a:pt x="22511" y="6954"/>
                  <a:pt x="22511" y="7062"/>
                  <a:pt x="22457" y="7171"/>
                </a:cubicBezTo>
                <a:cubicBezTo>
                  <a:pt x="21914" y="8174"/>
                  <a:pt x="21372" y="9205"/>
                  <a:pt x="20721" y="10181"/>
                </a:cubicBezTo>
                <a:cubicBezTo>
                  <a:pt x="20639" y="10164"/>
                  <a:pt x="20558" y="10156"/>
                  <a:pt x="20478" y="10156"/>
                </a:cubicBezTo>
                <a:cubicBezTo>
                  <a:pt x="20057" y="10156"/>
                  <a:pt x="19683" y="10390"/>
                  <a:pt x="19500" y="10778"/>
                </a:cubicBezTo>
                <a:lnTo>
                  <a:pt x="16869" y="10724"/>
                </a:lnTo>
                <a:cubicBezTo>
                  <a:pt x="16476" y="10173"/>
                  <a:pt x="16368" y="10022"/>
                  <a:pt x="15996" y="10022"/>
                </a:cubicBezTo>
                <a:cubicBezTo>
                  <a:pt x="15855" y="10022"/>
                  <a:pt x="15677" y="10043"/>
                  <a:pt x="15432" y="10073"/>
                </a:cubicBezTo>
                <a:cubicBezTo>
                  <a:pt x="14808" y="9151"/>
                  <a:pt x="14184" y="8201"/>
                  <a:pt x="13614" y="7171"/>
                </a:cubicBezTo>
                <a:cubicBezTo>
                  <a:pt x="13804" y="6899"/>
                  <a:pt x="14075" y="6628"/>
                  <a:pt x="14021" y="6248"/>
                </a:cubicBezTo>
                <a:cubicBezTo>
                  <a:pt x="13940" y="5923"/>
                  <a:pt x="13804" y="5598"/>
                  <a:pt x="13614" y="5353"/>
                </a:cubicBezTo>
                <a:cubicBezTo>
                  <a:pt x="13750" y="4865"/>
                  <a:pt x="14971" y="3021"/>
                  <a:pt x="15486" y="2478"/>
                </a:cubicBezTo>
                <a:cubicBezTo>
                  <a:pt x="15639" y="2508"/>
                  <a:pt x="15773" y="2526"/>
                  <a:pt x="15894" y="2526"/>
                </a:cubicBezTo>
                <a:cubicBezTo>
                  <a:pt x="16327" y="2526"/>
                  <a:pt x="16584" y="2293"/>
                  <a:pt x="16923" y="1529"/>
                </a:cubicBezTo>
                <a:cubicBezTo>
                  <a:pt x="17313" y="1506"/>
                  <a:pt x="17713" y="1498"/>
                  <a:pt x="18118" y="1498"/>
                </a:cubicBezTo>
                <a:close/>
                <a:moveTo>
                  <a:pt x="15939" y="10420"/>
                </a:moveTo>
                <a:cubicBezTo>
                  <a:pt x="15960" y="10420"/>
                  <a:pt x="15981" y="10422"/>
                  <a:pt x="16001" y="10426"/>
                </a:cubicBezTo>
                <a:cubicBezTo>
                  <a:pt x="16137" y="10426"/>
                  <a:pt x="16272" y="10561"/>
                  <a:pt x="16300" y="10724"/>
                </a:cubicBezTo>
                <a:cubicBezTo>
                  <a:pt x="16300" y="10832"/>
                  <a:pt x="16300" y="10914"/>
                  <a:pt x="16272" y="11022"/>
                </a:cubicBezTo>
                <a:cubicBezTo>
                  <a:pt x="16223" y="11196"/>
                  <a:pt x="16060" y="11324"/>
                  <a:pt x="15887" y="11324"/>
                </a:cubicBezTo>
                <a:cubicBezTo>
                  <a:pt x="15871" y="11324"/>
                  <a:pt x="15855" y="11323"/>
                  <a:pt x="15838" y="11321"/>
                </a:cubicBezTo>
                <a:cubicBezTo>
                  <a:pt x="15649" y="11294"/>
                  <a:pt x="15540" y="11131"/>
                  <a:pt x="15540" y="10860"/>
                </a:cubicBezTo>
                <a:lnTo>
                  <a:pt x="15567" y="10860"/>
                </a:lnTo>
                <a:cubicBezTo>
                  <a:pt x="15567" y="10778"/>
                  <a:pt x="15594" y="10697"/>
                  <a:pt x="15622" y="10643"/>
                </a:cubicBezTo>
                <a:cubicBezTo>
                  <a:pt x="15669" y="10500"/>
                  <a:pt x="15799" y="10420"/>
                  <a:pt x="15939" y="10420"/>
                </a:cubicBezTo>
                <a:close/>
                <a:moveTo>
                  <a:pt x="20562" y="10613"/>
                </a:moveTo>
                <a:cubicBezTo>
                  <a:pt x="20579" y="10613"/>
                  <a:pt x="20595" y="10614"/>
                  <a:pt x="20612" y="10615"/>
                </a:cubicBezTo>
                <a:cubicBezTo>
                  <a:pt x="20856" y="10643"/>
                  <a:pt x="21046" y="10860"/>
                  <a:pt x="21046" y="11104"/>
                </a:cubicBezTo>
                <a:cubicBezTo>
                  <a:pt x="21019" y="11402"/>
                  <a:pt x="20775" y="11619"/>
                  <a:pt x="20477" y="11619"/>
                </a:cubicBezTo>
                <a:cubicBezTo>
                  <a:pt x="20205" y="11619"/>
                  <a:pt x="19988" y="11375"/>
                  <a:pt x="20043" y="11104"/>
                </a:cubicBezTo>
                <a:cubicBezTo>
                  <a:pt x="20043" y="10822"/>
                  <a:pt x="20284" y="10613"/>
                  <a:pt x="20562" y="10613"/>
                </a:cubicBezTo>
                <a:close/>
                <a:moveTo>
                  <a:pt x="37456" y="12189"/>
                </a:moveTo>
                <a:cubicBezTo>
                  <a:pt x="37673" y="12216"/>
                  <a:pt x="37809" y="12406"/>
                  <a:pt x="37782" y="12595"/>
                </a:cubicBezTo>
                <a:cubicBezTo>
                  <a:pt x="37782" y="12812"/>
                  <a:pt x="37592" y="12975"/>
                  <a:pt x="37375" y="12975"/>
                </a:cubicBezTo>
                <a:cubicBezTo>
                  <a:pt x="37212" y="12921"/>
                  <a:pt x="37104" y="12758"/>
                  <a:pt x="37131" y="12568"/>
                </a:cubicBezTo>
                <a:cubicBezTo>
                  <a:pt x="37131" y="12351"/>
                  <a:pt x="37266" y="12216"/>
                  <a:pt x="37456" y="12216"/>
                </a:cubicBezTo>
                <a:lnTo>
                  <a:pt x="37456" y="12189"/>
                </a:lnTo>
                <a:close/>
                <a:moveTo>
                  <a:pt x="26606" y="14663"/>
                </a:moveTo>
                <a:cubicBezTo>
                  <a:pt x="26711" y="14663"/>
                  <a:pt x="26811" y="14719"/>
                  <a:pt x="26851" y="14820"/>
                </a:cubicBezTo>
                <a:cubicBezTo>
                  <a:pt x="27014" y="15118"/>
                  <a:pt x="26959" y="15498"/>
                  <a:pt x="26688" y="15715"/>
                </a:cubicBezTo>
                <a:cubicBezTo>
                  <a:pt x="26552" y="15823"/>
                  <a:pt x="26390" y="15932"/>
                  <a:pt x="26200" y="16013"/>
                </a:cubicBezTo>
                <a:lnTo>
                  <a:pt x="26200" y="15986"/>
                </a:lnTo>
                <a:cubicBezTo>
                  <a:pt x="25983" y="15823"/>
                  <a:pt x="25901" y="15525"/>
                  <a:pt x="26010" y="15281"/>
                </a:cubicBezTo>
                <a:cubicBezTo>
                  <a:pt x="26091" y="15009"/>
                  <a:pt x="26254" y="14792"/>
                  <a:pt x="26498" y="14684"/>
                </a:cubicBezTo>
                <a:cubicBezTo>
                  <a:pt x="26533" y="14670"/>
                  <a:pt x="26570" y="14663"/>
                  <a:pt x="26606" y="14663"/>
                </a:cubicBezTo>
                <a:close/>
                <a:moveTo>
                  <a:pt x="21313" y="15170"/>
                </a:moveTo>
                <a:cubicBezTo>
                  <a:pt x="21586" y="15170"/>
                  <a:pt x="21779" y="15379"/>
                  <a:pt x="21779" y="15660"/>
                </a:cubicBezTo>
                <a:cubicBezTo>
                  <a:pt x="21779" y="15891"/>
                  <a:pt x="21586" y="16097"/>
                  <a:pt x="21359" y="16097"/>
                </a:cubicBezTo>
                <a:cubicBezTo>
                  <a:pt x="21345" y="16097"/>
                  <a:pt x="21331" y="16096"/>
                  <a:pt x="21318" y="16094"/>
                </a:cubicBezTo>
                <a:cubicBezTo>
                  <a:pt x="21046" y="16094"/>
                  <a:pt x="20856" y="15877"/>
                  <a:pt x="20884" y="15633"/>
                </a:cubicBezTo>
                <a:cubicBezTo>
                  <a:pt x="20884" y="15389"/>
                  <a:pt x="21046" y="15199"/>
                  <a:pt x="21263" y="15172"/>
                </a:cubicBezTo>
                <a:cubicBezTo>
                  <a:pt x="21280" y="15171"/>
                  <a:pt x="21297" y="15170"/>
                  <a:pt x="21313" y="15170"/>
                </a:cubicBezTo>
                <a:close/>
                <a:moveTo>
                  <a:pt x="29102" y="20271"/>
                </a:moveTo>
                <a:cubicBezTo>
                  <a:pt x="29319" y="20271"/>
                  <a:pt x="29428" y="20407"/>
                  <a:pt x="29428" y="20624"/>
                </a:cubicBezTo>
                <a:cubicBezTo>
                  <a:pt x="29428" y="20841"/>
                  <a:pt x="29292" y="20950"/>
                  <a:pt x="28994" y="20950"/>
                </a:cubicBezTo>
                <a:cubicBezTo>
                  <a:pt x="28912" y="20922"/>
                  <a:pt x="28831" y="20895"/>
                  <a:pt x="28749" y="20841"/>
                </a:cubicBezTo>
                <a:cubicBezTo>
                  <a:pt x="28668" y="20760"/>
                  <a:pt x="28641" y="20651"/>
                  <a:pt x="28641" y="20543"/>
                </a:cubicBezTo>
                <a:cubicBezTo>
                  <a:pt x="28641" y="20407"/>
                  <a:pt x="28749" y="20326"/>
                  <a:pt x="28885" y="20299"/>
                </a:cubicBezTo>
                <a:cubicBezTo>
                  <a:pt x="28966" y="20299"/>
                  <a:pt x="29021" y="20271"/>
                  <a:pt x="29102" y="20271"/>
                </a:cubicBezTo>
                <a:close/>
                <a:moveTo>
                  <a:pt x="18117" y="20244"/>
                </a:moveTo>
                <a:cubicBezTo>
                  <a:pt x="18253" y="20244"/>
                  <a:pt x="18334" y="20353"/>
                  <a:pt x="18388" y="20543"/>
                </a:cubicBezTo>
                <a:lnTo>
                  <a:pt x="18388" y="20651"/>
                </a:lnTo>
                <a:cubicBezTo>
                  <a:pt x="18388" y="20895"/>
                  <a:pt x="18307" y="21031"/>
                  <a:pt x="18117" y="21058"/>
                </a:cubicBezTo>
                <a:cubicBezTo>
                  <a:pt x="18088" y="21068"/>
                  <a:pt x="18059" y="21072"/>
                  <a:pt x="18031" y="21072"/>
                </a:cubicBezTo>
                <a:cubicBezTo>
                  <a:pt x="17902" y="21072"/>
                  <a:pt x="17791" y="20975"/>
                  <a:pt x="17791" y="20841"/>
                </a:cubicBezTo>
                <a:cubicBezTo>
                  <a:pt x="17764" y="20733"/>
                  <a:pt x="17764" y="20624"/>
                  <a:pt x="17791" y="20516"/>
                </a:cubicBezTo>
                <a:cubicBezTo>
                  <a:pt x="17819" y="20353"/>
                  <a:pt x="17954" y="20244"/>
                  <a:pt x="18117" y="20244"/>
                </a:cubicBezTo>
                <a:close/>
                <a:moveTo>
                  <a:pt x="24234" y="15849"/>
                </a:moveTo>
                <a:cubicBezTo>
                  <a:pt x="24567" y="15849"/>
                  <a:pt x="24897" y="15858"/>
                  <a:pt x="25223" y="15877"/>
                </a:cubicBezTo>
                <a:cubicBezTo>
                  <a:pt x="25495" y="16366"/>
                  <a:pt x="26010" y="16664"/>
                  <a:pt x="26552" y="16691"/>
                </a:cubicBezTo>
                <a:cubicBezTo>
                  <a:pt x="27176" y="17668"/>
                  <a:pt x="27692" y="18807"/>
                  <a:pt x="28288" y="19919"/>
                </a:cubicBezTo>
                <a:cubicBezTo>
                  <a:pt x="28180" y="20109"/>
                  <a:pt x="28098" y="20326"/>
                  <a:pt x="28044" y="20570"/>
                </a:cubicBezTo>
                <a:cubicBezTo>
                  <a:pt x="28044" y="20814"/>
                  <a:pt x="28071" y="21058"/>
                  <a:pt x="28098" y="21302"/>
                </a:cubicBezTo>
                <a:cubicBezTo>
                  <a:pt x="27556" y="22387"/>
                  <a:pt x="26959" y="23445"/>
                  <a:pt x="26281" y="24449"/>
                </a:cubicBezTo>
                <a:cubicBezTo>
                  <a:pt x="26053" y="24398"/>
                  <a:pt x="25889" y="24366"/>
                  <a:pt x="25760" y="24366"/>
                </a:cubicBezTo>
                <a:cubicBezTo>
                  <a:pt x="25475" y="24366"/>
                  <a:pt x="25366" y="24524"/>
                  <a:pt x="25142" y="24991"/>
                </a:cubicBezTo>
                <a:lnTo>
                  <a:pt x="25061" y="25181"/>
                </a:lnTo>
                <a:cubicBezTo>
                  <a:pt x="24898" y="25185"/>
                  <a:pt x="24735" y="25188"/>
                  <a:pt x="24572" y="25188"/>
                </a:cubicBezTo>
                <a:cubicBezTo>
                  <a:pt x="23759" y="25188"/>
                  <a:pt x="22945" y="25131"/>
                  <a:pt x="22131" y="25018"/>
                </a:cubicBezTo>
                <a:cubicBezTo>
                  <a:pt x="22050" y="24855"/>
                  <a:pt x="21996" y="24666"/>
                  <a:pt x="21914" y="24503"/>
                </a:cubicBezTo>
                <a:cubicBezTo>
                  <a:pt x="21850" y="24267"/>
                  <a:pt x="21634" y="24116"/>
                  <a:pt x="21399" y="24116"/>
                </a:cubicBezTo>
                <a:cubicBezTo>
                  <a:pt x="21336" y="24116"/>
                  <a:pt x="21272" y="24127"/>
                  <a:pt x="21209" y="24150"/>
                </a:cubicBezTo>
                <a:cubicBezTo>
                  <a:pt x="21101" y="24204"/>
                  <a:pt x="20992" y="24204"/>
                  <a:pt x="20856" y="24232"/>
                </a:cubicBezTo>
                <a:cubicBezTo>
                  <a:pt x="20775" y="24150"/>
                  <a:pt x="20721" y="24069"/>
                  <a:pt x="20639" y="23960"/>
                </a:cubicBezTo>
                <a:cubicBezTo>
                  <a:pt x="20151" y="23201"/>
                  <a:pt x="19663" y="22414"/>
                  <a:pt x="19202" y="21655"/>
                </a:cubicBezTo>
                <a:cubicBezTo>
                  <a:pt x="19012" y="21438"/>
                  <a:pt x="18958" y="21139"/>
                  <a:pt x="19066" y="20868"/>
                </a:cubicBezTo>
                <a:cubicBezTo>
                  <a:pt x="19120" y="20543"/>
                  <a:pt x="19093" y="20217"/>
                  <a:pt x="18931" y="19946"/>
                </a:cubicBezTo>
                <a:cubicBezTo>
                  <a:pt x="19554" y="18861"/>
                  <a:pt x="20233" y="17803"/>
                  <a:pt x="20992" y="16800"/>
                </a:cubicBezTo>
                <a:cubicBezTo>
                  <a:pt x="21064" y="16812"/>
                  <a:pt x="21135" y="16818"/>
                  <a:pt x="21205" y="16818"/>
                </a:cubicBezTo>
                <a:cubicBezTo>
                  <a:pt x="21747" y="16818"/>
                  <a:pt x="22234" y="16460"/>
                  <a:pt x="22402" y="15932"/>
                </a:cubicBezTo>
                <a:cubicBezTo>
                  <a:pt x="23016" y="15879"/>
                  <a:pt x="23629" y="15849"/>
                  <a:pt x="24234" y="15849"/>
                </a:cubicBezTo>
                <a:close/>
                <a:moveTo>
                  <a:pt x="21290" y="24855"/>
                </a:moveTo>
                <a:cubicBezTo>
                  <a:pt x="21345" y="24910"/>
                  <a:pt x="21426" y="24937"/>
                  <a:pt x="21480" y="25018"/>
                </a:cubicBezTo>
                <a:cubicBezTo>
                  <a:pt x="21507" y="25072"/>
                  <a:pt x="21480" y="25181"/>
                  <a:pt x="21480" y="25262"/>
                </a:cubicBezTo>
                <a:cubicBezTo>
                  <a:pt x="21480" y="25262"/>
                  <a:pt x="21453" y="25289"/>
                  <a:pt x="21453" y="25289"/>
                </a:cubicBezTo>
                <a:cubicBezTo>
                  <a:pt x="21374" y="25409"/>
                  <a:pt x="21265" y="25484"/>
                  <a:pt x="21138" y="25484"/>
                </a:cubicBezTo>
                <a:cubicBezTo>
                  <a:pt x="21092" y="25484"/>
                  <a:pt x="21043" y="25474"/>
                  <a:pt x="20992" y="25452"/>
                </a:cubicBezTo>
                <a:cubicBezTo>
                  <a:pt x="20884" y="25425"/>
                  <a:pt x="20829" y="25344"/>
                  <a:pt x="20829" y="25235"/>
                </a:cubicBezTo>
                <a:cubicBezTo>
                  <a:pt x="20884" y="25018"/>
                  <a:pt x="21073" y="24855"/>
                  <a:pt x="21290" y="24855"/>
                </a:cubicBezTo>
                <a:close/>
                <a:moveTo>
                  <a:pt x="25929" y="24937"/>
                </a:moveTo>
                <a:cubicBezTo>
                  <a:pt x="26118" y="24964"/>
                  <a:pt x="26254" y="25100"/>
                  <a:pt x="26254" y="25289"/>
                </a:cubicBezTo>
                <a:cubicBezTo>
                  <a:pt x="26281" y="25452"/>
                  <a:pt x="26146" y="25642"/>
                  <a:pt x="25956" y="25669"/>
                </a:cubicBezTo>
                <a:cubicBezTo>
                  <a:pt x="25766" y="25669"/>
                  <a:pt x="25657" y="25534"/>
                  <a:pt x="25657" y="25344"/>
                </a:cubicBezTo>
                <a:cubicBezTo>
                  <a:pt x="25657" y="25127"/>
                  <a:pt x="25766" y="24937"/>
                  <a:pt x="25929" y="24937"/>
                </a:cubicBezTo>
                <a:close/>
                <a:moveTo>
                  <a:pt x="32098" y="28660"/>
                </a:moveTo>
                <a:cubicBezTo>
                  <a:pt x="32160" y="28660"/>
                  <a:pt x="32222" y="28675"/>
                  <a:pt x="32276" y="28707"/>
                </a:cubicBezTo>
                <a:cubicBezTo>
                  <a:pt x="32438" y="28788"/>
                  <a:pt x="32547" y="28978"/>
                  <a:pt x="32493" y="29168"/>
                </a:cubicBezTo>
                <a:lnTo>
                  <a:pt x="32520" y="29141"/>
                </a:lnTo>
                <a:lnTo>
                  <a:pt x="32520" y="29141"/>
                </a:lnTo>
                <a:cubicBezTo>
                  <a:pt x="32493" y="29249"/>
                  <a:pt x="32438" y="29331"/>
                  <a:pt x="32384" y="29412"/>
                </a:cubicBezTo>
                <a:cubicBezTo>
                  <a:pt x="32328" y="29511"/>
                  <a:pt x="32235" y="29558"/>
                  <a:pt x="32140" y="29558"/>
                </a:cubicBezTo>
                <a:cubicBezTo>
                  <a:pt x="32051" y="29558"/>
                  <a:pt x="31961" y="29518"/>
                  <a:pt x="31896" y="29439"/>
                </a:cubicBezTo>
                <a:cubicBezTo>
                  <a:pt x="31842" y="29358"/>
                  <a:pt x="31787" y="29277"/>
                  <a:pt x="31760" y="29195"/>
                </a:cubicBezTo>
                <a:cubicBezTo>
                  <a:pt x="31679" y="29032"/>
                  <a:pt x="31706" y="28870"/>
                  <a:pt x="31842" y="28761"/>
                </a:cubicBezTo>
                <a:cubicBezTo>
                  <a:pt x="31907" y="28696"/>
                  <a:pt x="32003" y="28660"/>
                  <a:pt x="32098" y="28660"/>
                </a:cubicBezTo>
                <a:close/>
                <a:moveTo>
                  <a:pt x="20925" y="0"/>
                </a:moveTo>
                <a:cubicBezTo>
                  <a:pt x="20659" y="0"/>
                  <a:pt x="20397" y="124"/>
                  <a:pt x="20233" y="363"/>
                </a:cubicBezTo>
                <a:cubicBezTo>
                  <a:pt x="20097" y="471"/>
                  <a:pt x="19988" y="634"/>
                  <a:pt x="19880" y="742"/>
                </a:cubicBezTo>
                <a:lnTo>
                  <a:pt x="16761" y="797"/>
                </a:lnTo>
                <a:cubicBezTo>
                  <a:pt x="16679" y="661"/>
                  <a:pt x="16571" y="552"/>
                  <a:pt x="16462" y="444"/>
                </a:cubicBezTo>
                <a:cubicBezTo>
                  <a:pt x="16285" y="311"/>
                  <a:pt x="16068" y="243"/>
                  <a:pt x="15850" y="243"/>
                </a:cubicBezTo>
                <a:cubicBezTo>
                  <a:pt x="15667" y="243"/>
                  <a:pt x="15484" y="291"/>
                  <a:pt x="15323" y="390"/>
                </a:cubicBezTo>
                <a:cubicBezTo>
                  <a:pt x="14998" y="552"/>
                  <a:pt x="14808" y="905"/>
                  <a:pt x="14889" y="1258"/>
                </a:cubicBezTo>
                <a:cubicBezTo>
                  <a:pt x="14889" y="1448"/>
                  <a:pt x="14916" y="1610"/>
                  <a:pt x="14943" y="1773"/>
                </a:cubicBezTo>
                <a:cubicBezTo>
                  <a:pt x="14943" y="1773"/>
                  <a:pt x="14916" y="1800"/>
                  <a:pt x="14916" y="1827"/>
                </a:cubicBezTo>
                <a:cubicBezTo>
                  <a:pt x="14211" y="2858"/>
                  <a:pt x="13533" y="3916"/>
                  <a:pt x="12828" y="4947"/>
                </a:cubicBezTo>
                <a:cubicBezTo>
                  <a:pt x="12773" y="5001"/>
                  <a:pt x="12719" y="5082"/>
                  <a:pt x="12638" y="5109"/>
                </a:cubicBezTo>
                <a:cubicBezTo>
                  <a:pt x="12394" y="5272"/>
                  <a:pt x="12150" y="5381"/>
                  <a:pt x="11878" y="5543"/>
                </a:cubicBezTo>
                <a:cubicBezTo>
                  <a:pt x="10251" y="4513"/>
                  <a:pt x="8705" y="3400"/>
                  <a:pt x="7186" y="2207"/>
                </a:cubicBezTo>
                <a:cubicBezTo>
                  <a:pt x="7186" y="2099"/>
                  <a:pt x="7186" y="2017"/>
                  <a:pt x="7186" y="1936"/>
                </a:cubicBezTo>
                <a:cubicBezTo>
                  <a:pt x="7186" y="1280"/>
                  <a:pt x="6680" y="786"/>
                  <a:pt x="6070" y="786"/>
                </a:cubicBezTo>
                <a:cubicBezTo>
                  <a:pt x="5974" y="786"/>
                  <a:pt x="5875" y="798"/>
                  <a:pt x="5776" y="824"/>
                </a:cubicBezTo>
                <a:cubicBezTo>
                  <a:pt x="5287" y="851"/>
                  <a:pt x="4908" y="1258"/>
                  <a:pt x="4962" y="1746"/>
                </a:cubicBezTo>
                <a:cubicBezTo>
                  <a:pt x="4962" y="2017"/>
                  <a:pt x="4962" y="2288"/>
                  <a:pt x="4989" y="2560"/>
                </a:cubicBezTo>
                <a:cubicBezTo>
                  <a:pt x="4962" y="2614"/>
                  <a:pt x="4908" y="2695"/>
                  <a:pt x="4853" y="2750"/>
                </a:cubicBezTo>
                <a:cubicBezTo>
                  <a:pt x="4067" y="3753"/>
                  <a:pt x="3280" y="4757"/>
                  <a:pt x="2494" y="5787"/>
                </a:cubicBezTo>
                <a:cubicBezTo>
                  <a:pt x="2165" y="6181"/>
                  <a:pt x="2137" y="6293"/>
                  <a:pt x="1740" y="6293"/>
                </a:cubicBezTo>
                <a:cubicBezTo>
                  <a:pt x="1645" y="6293"/>
                  <a:pt x="1529" y="6286"/>
                  <a:pt x="1381" y="6276"/>
                </a:cubicBezTo>
                <a:cubicBezTo>
                  <a:pt x="1352" y="6273"/>
                  <a:pt x="1322" y="6272"/>
                  <a:pt x="1293" y="6272"/>
                </a:cubicBezTo>
                <a:cubicBezTo>
                  <a:pt x="574" y="6272"/>
                  <a:pt x="0" y="6902"/>
                  <a:pt x="52" y="7632"/>
                </a:cubicBezTo>
                <a:cubicBezTo>
                  <a:pt x="161" y="8201"/>
                  <a:pt x="622" y="8635"/>
                  <a:pt x="1192" y="8717"/>
                </a:cubicBezTo>
                <a:cubicBezTo>
                  <a:pt x="1707" y="8717"/>
                  <a:pt x="2195" y="8473"/>
                  <a:pt x="2494" y="8039"/>
                </a:cubicBezTo>
                <a:cubicBezTo>
                  <a:pt x="2521" y="7930"/>
                  <a:pt x="2548" y="7795"/>
                  <a:pt x="2575" y="7686"/>
                </a:cubicBezTo>
                <a:cubicBezTo>
                  <a:pt x="2602" y="7578"/>
                  <a:pt x="2602" y="7442"/>
                  <a:pt x="2575" y="7333"/>
                </a:cubicBezTo>
                <a:cubicBezTo>
                  <a:pt x="2521" y="7035"/>
                  <a:pt x="2602" y="6764"/>
                  <a:pt x="2792" y="6547"/>
                </a:cubicBezTo>
                <a:cubicBezTo>
                  <a:pt x="3687" y="5462"/>
                  <a:pt x="4528" y="4350"/>
                  <a:pt x="5396" y="3238"/>
                </a:cubicBezTo>
                <a:cubicBezTo>
                  <a:pt x="5450" y="3184"/>
                  <a:pt x="5504" y="3102"/>
                  <a:pt x="5559" y="3048"/>
                </a:cubicBezTo>
                <a:cubicBezTo>
                  <a:pt x="5687" y="3091"/>
                  <a:pt x="5807" y="3109"/>
                  <a:pt x="5923" y="3109"/>
                </a:cubicBezTo>
                <a:cubicBezTo>
                  <a:pt x="6248" y="3109"/>
                  <a:pt x="6533" y="2964"/>
                  <a:pt x="6833" y="2804"/>
                </a:cubicBezTo>
                <a:cubicBezTo>
                  <a:pt x="8407" y="4024"/>
                  <a:pt x="10034" y="5191"/>
                  <a:pt x="11716" y="6248"/>
                </a:cubicBezTo>
                <a:cubicBezTo>
                  <a:pt x="11743" y="6655"/>
                  <a:pt x="12041" y="7035"/>
                  <a:pt x="12448" y="7144"/>
                </a:cubicBezTo>
                <a:cubicBezTo>
                  <a:pt x="12746" y="7225"/>
                  <a:pt x="12963" y="7415"/>
                  <a:pt x="13072" y="7713"/>
                </a:cubicBezTo>
                <a:cubicBezTo>
                  <a:pt x="13262" y="8012"/>
                  <a:pt x="13452" y="8337"/>
                  <a:pt x="13669" y="8635"/>
                </a:cubicBezTo>
                <a:cubicBezTo>
                  <a:pt x="14021" y="9205"/>
                  <a:pt x="14374" y="9775"/>
                  <a:pt x="14754" y="10344"/>
                </a:cubicBezTo>
                <a:cubicBezTo>
                  <a:pt x="14862" y="10507"/>
                  <a:pt x="14916" y="10724"/>
                  <a:pt x="14889" y="10941"/>
                </a:cubicBezTo>
                <a:cubicBezTo>
                  <a:pt x="14835" y="11321"/>
                  <a:pt x="15025" y="11673"/>
                  <a:pt x="15405" y="11836"/>
                </a:cubicBezTo>
                <a:cubicBezTo>
                  <a:pt x="15535" y="11906"/>
                  <a:pt x="15677" y="11939"/>
                  <a:pt x="15818" y="11939"/>
                </a:cubicBezTo>
                <a:cubicBezTo>
                  <a:pt x="16056" y="11939"/>
                  <a:pt x="16292" y="11844"/>
                  <a:pt x="16462" y="11673"/>
                </a:cubicBezTo>
                <a:cubicBezTo>
                  <a:pt x="16571" y="11592"/>
                  <a:pt x="16679" y="11483"/>
                  <a:pt x="16788" y="11375"/>
                </a:cubicBezTo>
                <a:lnTo>
                  <a:pt x="19419" y="11511"/>
                </a:lnTo>
                <a:cubicBezTo>
                  <a:pt x="19582" y="11809"/>
                  <a:pt x="19799" y="12026"/>
                  <a:pt x="20097" y="12189"/>
                </a:cubicBezTo>
                <a:cubicBezTo>
                  <a:pt x="20178" y="12243"/>
                  <a:pt x="20233" y="12324"/>
                  <a:pt x="20260" y="12433"/>
                </a:cubicBezTo>
                <a:cubicBezTo>
                  <a:pt x="20395" y="13138"/>
                  <a:pt x="20531" y="13843"/>
                  <a:pt x="20667" y="14548"/>
                </a:cubicBezTo>
                <a:cubicBezTo>
                  <a:pt x="20694" y="14711"/>
                  <a:pt x="20639" y="14874"/>
                  <a:pt x="20558" y="14982"/>
                </a:cubicBezTo>
                <a:cubicBezTo>
                  <a:pt x="20341" y="15308"/>
                  <a:pt x="20260" y="15688"/>
                  <a:pt x="20341" y="16040"/>
                </a:cubicBezTo>
                <a:cubicBezTo>
                  <a:pt x="20368" y="16122"/>
                  <a:pt x="20395" y="16203"/>
                  <a:pt x="20422" y="16311"/>
                </a:cubicBezTo>
                <a:lnTo>
                  <a:pt x="18171" y="19648"/>
                </a:lnTo>
                <a:lnTo>
                  <a:pt x="17981" y="19675"/>
                </a:lnTo>
                <a:cubicBezTo>
                  <a:pt x="17385" y="19729"/>
                  <a:pt x="16978" y="20299"/>
                  <a:pt x="17113" y="20895"/>
                </a:cubicBezTo>
                <a:cubicBezTo>
                  <a:pt x="17140" y="21302"/>
                  <a:pt x="17493" y="21628"/>
                  <a:pt x="17927" y="21628"/>
                </a:cubicBezTo>
                <a:lnTo>
                  <a:pt x="18334" y="21655"/>
                </a:lnTo>
                <a:lnTo>
                  <a:pt x="20233" y="24693"/>
                </a:lnTo>
                <a:cubicBezTo>
                  <a:pt x="20205" y="24828"/>
                  <a:pt x="20151" y="24937"/>
                  <a:pt x="20151" y="25072"/>
                </a:cubicBezTo>
                <a:cubicBezTo>
                  <a:pt x="20124" y="25425"/>
                  <a:pt x="20260" y="25778"/>
                  <a:pt x="20585" y="25967"/>
                </a:cubicBezTo>
                <a:cubicBezTo>
                  <a:pt x="20725" y="26080"/>
                  <a:pt x="20894" y="26134"/>
                  <a:pt x="21066" y="26134"/>
                </a:cubicBezTo>
                <a:cubicBezTo>
                  <a:pt x="21227" y="26134"/>
                  <a:pt x="21390" y="26086"/>
                  <a:pt x="21535" y="25995"/>
                </a:cubicBezTo>
                <a:cubicBezTo>
                  <a:pt x="21589" y="25967"/>
                  <a:pt x="21670" y="25913"/>
                  <a:pt x="21752" y="25859"/>
                </a:cubicBezTo>
                <a:cubicBezTo>
                  <a:pt x="21814" y="25776"/>
                  <a:pt x="21923" y="25741"/>
                  <a:pt x="22032" y="25741"/>
                </a:cubicBezTo>
                <a:cubicBezTo>
                  <a:pt x="22066" y="25741"/>
                  <a:pt x="22099" y="25744"/>
                  <a:pt x="22131" y="25751"/>
                </a:cubicBezTo>
                <a:cubicBezTo>
                  <a:pt x="23026" y="25778"/>
                  <a:pt x="23921" y="25832"/>
                  <a:pt x="24816" y="25859"/>
                </a:cubicBezTo>
                <a:cubicBezTo>
                  <a:pt x="25033" y="25859"/>
                  <a:pt x="25223" y="25913"/>
                  <a:pt x="25386" y="26076"/>
                </a:cubicBezTo>
                <a:cubicBezTo>
                  <a:pt x="25529" y="26219"/>
                  <a:pt x="25717" y="26287"/>
                  <a:pt x="25909" y="26287"/>
                </a:cubicBezTo>
                <a:cubicBezTo>
                  <a:pt x="26046" y="26287"/>
                  <a:pt x="26184" y="26252"/>
                  <a:pt x="26308" y="26184"/>
                </a:cubicBezTo>
                <a:lnTo>
                  <a:pt x="26634" y="26022"/>
                </a:lnTo>
                <a:lnTo>
                  <a:pt x="31028" y="28653"/>
                </a:lnTo>
                <a:cubicBezTo>
                  <a:pt x="31055" y="28815"/>
                  <a:pt x="31055" y="28951"/>
                  <a:pt x="31055" y="29087"/>
                </a:cubicBezTo>
                <a:cubicBezTo>
                  <a:pt x="31082" y="29385"/>
                  <a:pt x="31191" y="29656"/>
                  <a:pt x="31408" y="29846"/>
                </a:cubicBezTo>
                <a:cubicBezTo>
                  <a:pt x="31597" y="30088"/>
                  <a:pt x="31875" y="30209"/>
                  <a:pt x="32157" y="30209"/>
                </a:cubicBezTo>
                <a:cubicBezTo>
                  <a:pt x="32318" y="30209"/>
                  <a:pt x="32480" y="30169"/>
                  <a:pt x="32628" y="30090"/>
                </a:cubicBezTo>
                <a:cubicBezTo>
                  <a:pt x="33062" y="29846"/>
                  <a:pt x="33279" y="29385"/>
                  <a:pt x="33225" y="28924"/>
                </a:cubicBezTo>
                <a:cubicBezTo>
                  <a:pt x="33225" y="28517"/>
                  <a:pt x="32927" y="28137"/>
                  <a:pt x="32520" y="28056"/>
                </a:cubicBezTo>
                <a:cubicBezTo>
                  <a:pt x="32355" y="27990"/>
                  <a:pt x="32171" y="27954"/>
                  <a:pt x="31991" y="27954"/>
                </a:cubicBezTo>
                <a:cubicBezTo>
                  <a:pt x="31874" y="27954"/>
                  <a:pt x="31759" y="27970"/>
                  <a:pt x="31652" y="28002"/>
                </a:cubicBezTo>
                <a:lnTo>
                  <a:pt x="31353" y="28083"/>
                </a:lnTo>
                <a:cubicBezTo>
                  <a:pt x="30567" y="27459"/>
                  <a:pt x="29699" y="26917"/>
                  <a:pt x="28804" y="26456"/>
                </a:cubicBezTo>
                <a:cubicBezTo>
                  <a:pt x="28288" y="26184"/>
                  <a:pt x="27773" y="25913"/>
                  <a:pt x="27285" y="25615"/>
                </a:cubicBezTo>
                <a:cubicBezTo>
                  <a:pt x="27176" y="25588"/>
                  <a:pt x="27095" y="25506"/>
                  <a:pt x="27014" y="25452"/>
                </a:cubicBezTo>
                <a:cubicBezTo>
                  <a:pt x="26851" y="25344"/>
                  <a:pt x="26769" y="25127"/>
                  <a:pt x="26851" y="24937"/>
                </a:cubicBezTo>
                <a:cubicBezTo>
                  <a:pt x="26905" y="24855"/>
                  <a:pt x="26932" y="24774"/>
                  <a:pt x="26986" y="24720"/>
                </a:cubicBezTo>
                <a:lnTo>
                  <a:pt x="28641" y="21899"/>
                </a:lnTo>
                <a:cubicBezTo>
                  <a:pt x="28695" y="21790"/>
                  <a:pt x="28749" y="21709"/>
                  <a:pt x="28804" y="21628"/>
                </a:cubicBezTo>
                <a:lnTo>
                  <a:pt x="29265" y="21519"/>
                </a:lnTo>
                <a:cubicBezTo>
                  <a:pt x="29726" y="21438"/>
                  <a:pt x="30051" y="21085"/>
                  <a:pt x="30106" y="20624"/>
                </a:cubicBezTo>
                <a:cubicBezTo>
                  <a:pt x="30187" y="20163"/>
                  <a:pt x="29834" y="19729"/>
                  <a:pt x="29346" y="19675"/>
                </a:cubicBezTo>
                <a:lnTo>
                  <a:pt x="28994" y="19675"/>
                </a:lnTo>
                <a:lnTo>
                  <a:pt x="27176" y="16230"/>
                </a:lnTo>
                <a:cubicBezTo>
                  <a:pt x="27448" y="15905"/>
                  <a:pt x="27583" y="15498"/>
                  <a:pt x="27556" y="15091"/>
                </a:cubicBezTo>
                <a:cubicBezTo>
                  <a:pt x="27529" y="14820"/>
                  <a:pt x="27637" y="14548"/>
                  <a:pt x="27854" y="14413"/>
                </a:cubicBezTo>
                <a:cubicBezTo>
                  <a:pt x="28939" y="13355"/>
                  <a:pt x="29997" y="12270"/>
                  <a:pt x="31082" y="11212"/>
                </a:cubicBezTo>
                <a:cubicBezTo>
                  <a:pt x="31163" y="11158"/>
                  <a:pt x="31245" y="11077"/>
                  <a:pt x="31353" y="11022"/>
                </a:cubicBezTo>
                <a:cubicBezTo>
                  <a:pt x="31631" y="11108"/>
                  <a:pt x="31837" y="11157"/>
                  <a:pt x="32015" y="11157"/>
                </a:cubicBezTo>
                <a:cubicBezTo>
                  <a:pt x="32340" y="11157"/>
                  <a:pt x="32567" y="10992"/>
                  <a:pt x="32954" y="10588"/>
                </a:cubicBezTo>
                <a:cubicBezTo>
                  <a:pt x="33035" y="10615"/>
                  <a:pt x="33089" y="10643"/>
                  <a:pt x="33144" y="10670"/>
                </a:cubicBezTo>
                <a:cubicBezTo>
                  <a:pt x="34147" y="11212"/>
                  <a:pt x="35124" y="11755"/>
                  <a:pt x="36100" y="12270"/>
                </a:cubicBezTo>
                <a:cubicBezTo>
                  <a:pt x="36344" y="12378"/>
                  <a:pt x="36534" y="12595"/>
                  <a:pt x="36561" y="12840"/>
                </a:cubicBezTo>
                <a:cubicBezTo>
                  <a:pt x="36613" y="13231"/>
                  <a:pt x="36916" y="13546"/>
                  <a:pt x="37300" y="13546"/>
                </a:cubicBezTo>
                <a:cubicBezTo>
                  <a:pt x="37316" y="13546"/>
                  <a:pt x="37332" y="13546"/>
                  <a:pt x="37348" y="13545"/>
                </a:cubicBezTo>
                <a:cubicBezTo>
                  <a:pt x="37403" y="13555"/>
                  <a:pt x="37457" y="13559"/>
                  <a:pt x="37511" y="13559"/>
                </a:cubicBezTo>
                <a:cubicBezTo>
                  <a:pt x="37902" y="13559"/>
                  <a:pt x="38232" y="13306"/>
                  <a:pt x="38351" y="12948"/>
                </a:cubicBezTo>
                <a:cubicBezTo>
                  <a:pt x="38378" y="12840"/>
                  <a:pt x="38406" y="12731"/>
                  <a:pt x="38460" y="12650"/>
                </a:cubicBezTo>
                <a:cubicBezTo>
                  <a:pt x="38514" y="12406"/>
                  <a:pt x="38487" y="12161"/>
                  <a:pt x="38351" y="11972"/>
                </a:cubicBezTo>
                <a:cubicBezTo>
                  <a:pt x="38203" y="11656"/>
                  <a:pt x="37875" y="11467"/>
                  <a:pt x="37544" y="11467"/>
                </a:cubicBezTo>
                <a:cubicBezTo>
                  <a:pt x="37393" y="11467"/>
                  <a:pt x="37240" y="11507"/>
                  <a:pt x="37104" y="11592"/>
                </a:cubicBezTo>
                <a:cubicBezTo>
                  <a:pt x="36969" y="11677"/>
                  <a:pt x="36818" y="11719"/>
                  <a:pt x="36669" y="11719"/>
                </a:cubicBezTo>
                <a:cubicBezTo>
                  <a:pt x="36485" y="11719"/>
                  <a:pt x="36303" y="11657"/>
                  <a:pt x="36154" y="11538"/>
                </a:cubicBezTo>
                <a:cubicBezTo>
                  <a:pt x="35205" y="11022"/>
                  <a:pt x="34256" y="10507"/>
                  <a:pt x="33306" y="9992"/>
                </a:cubicBezTo>
                <a:cubicBezTo>
                  <a:pt x="33062" y="9910"/>
                  <a:pt x="32845" y="9693"/>
                  <a:pt x="32737" y="9449"/>
                </a:cubicBezTo>
                <a:cubicBezTo>
                  <a:pt x="32600" y="9117"/>
                  <a:pt x="32294" y="8926"/>
                  <a:pt x="31962" y="8926"/>
                </a:cubicBezTo>
                <a:cubicBezTo>
                  <a:pt x="31833" y="8926"/>
                  <a:pt x="31699" y="8954"/>
                  <a:pt x="31570" y="9015"/>
                </a:cubicBezTo>
                <a:cubicBezTo>
                  <a:pt x="31245" y="9124"/>
                  <a:pt x="31001" y="9449"/>
                  <a:pt x="30974" y="9802"/>
                </a:cubicBezTo>
                <a:cubicBezTo>
                  <a:pt x="30946" y="9992"/>
                  <a:pt x="30946" y="10209"/>
                  <a:pt x="30974" y="10398"/>
                </a:cubicBezTo>
                <a:lnTo>
                  <a:pt x="27068" y="14169"/>
                </a:lnTo>
                <a:cubicBezTo>
                  <a:pt x="26919" y="14108"/>
                  <a:pt x="26764" y="14079"/>
                  <a:pt x="26613" y="14079"/>
                </a:cubicBezTo>
                <a:cubicBezTo>
                  <a:pt x="26157" y="14079"/>
                  <a:pt x="25725" y="14338"/>
                  <a:pt x="25522" y="14765"/>
                </a:cubicBezTo>
                <a:cubicBezTo>
                  <a:pt x="25440" y="14901"/>
                  <a:pt x="25386" y="15037"/>
                  <a:pt x="25305" y="15172"/>
                </a:cubicBezTo>
                <a:lnTo>
                  <a:pt x="22402" y="15226"/>
                </a:lnTo>
                <a:cubicBezTo>
                  <a:pt x="22384" y="15230"/>
                  <a:pt x="22366" y="15232"/>
                  <a:pt x="22348" y="15232"/>
                </a:cubicBezTo>
                <a:cubicBezTo>
                  <a:pt x="22232" y="15232"/>
                  <a:pt x="22124" y="15161"/>
                  <a:pt x="22077" y="15091"/>
                </a:cubicBezTo>
                <a:cubicBezTo>
                  <a:pt x="21914" y="14820"/>
                  <a:pt x="21697" y="14657"/>
                  <a:pt x="21426" y="14548"/>
                </a:cubicBezTo>
                <a:cubicBezTo>
                  <a:pt x="21263" y="13735"/>
                  <a:pt x="21073" y="12948"/>
                  <a:pt x="20938" y="12107"/>
                </a:cubicBezTo>
                <a:cubicBezTo>
                  <a:pt x="21589" y="11646"/>
                  <a:pt x="21752" y="11104"/>
                  <a:pt x="21372" y="10426"/>
                </a:cubicBezTo>
                <a:lnTo>
                  <a:pt x="23108" y="7442"/>
                </a:lnTo>
                <a:cubicBezTo>
                  <a:pt x="23243" y="7469"/>
                  <a:pt x="23406" y="7469"/>
                  <a:pt x="23542" y="7469"/>
                </a:cubicBezTo>
                <a:cubicBezTo>
                  <a:pt x="23976" y="7469"/>
                  <a:pt x="24355" y="7252"/>
                  <a:pt x="24572" y="6899"/>
                </a:cubicBezTo>
                <a:cubicBezTo>
                  <a:pt x="24898" y="6411"/>
                  <a:pt x="24735" y="5733"/>
                  <a:pt x="24193" y="5516"/>
                </a:cubicBezTo>
                <a:cubicBezTo>
                  <a:pt x="23921" y="5381"/>
                  <a:pt x="23650" y="5272"/>
                  <a:pt x="23379" y="5191"/>
                </a:cubicBezTo>
                <a:lnTo>
                  <a:pt x="21697" y="2017"/>
                </a:lnTo>
                <a:cubicBezTo>
                  <a:pt x="21779" y="1882"/>
                  <a:pt x="21860" y="1746"/>
                  <a:pt x="21941" y="1637"/>
                </a:cubicBezTo>
                <a:cubicBezTo>
                  <a:pt x="22131" y="1285"/>
                  <a:pt x="22077" y="824"/>
                  <a:pt x="21779" y="525"/>
                </a:cubicBezTo>
                <a:cubicBezTo>
                  <a:pt x="21697" y="417"/>
                  <a:pt x="21616" y="336"/>
                  <a:pt x="21535" y="254"/>
                </a:cubicBezTo>
                <a:cubicBezTo>
                  <a:pt x="21364" y="83"/>
                  <a:pt x="21143" y="0"/>
                  <a:pt x="209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1" name="Google Shape;271;p30"/>
          <p:cNvSpPr/>
          <p:nvPr/>
        </p:nvSpPr>
        <p:spPr>
          <a:xfrm rot="-5400000">
            <a:off x="5300388" y="3919753"/>
            <a:ext cx="2302392" cy="6502435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2" name="Google Shape;272;p30"/>
          <p:cNvSpPr/>
          <p:nvPr/>
        </p:nvSpPr>
        <p:spPr>
          <a:xfrm rot="10800000">
            <a:off x="-127000" y="-69867"/>
            <a:ext cx="1326400" cy="1579733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3" name="Google Shape;273;p30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8460755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31"/>
          <p:cNvGrpSpPr/>
          <p:nvPr/>
        </p:nvGrpSpPr>
        <p:grpSpPr>
          <a:xfrm>
            <a:off x="-1295373" y="-127001"/>
            <a:ext cx="12374237" cy="7899397"/>
            <a:chOff x="1560060" y="828575"/>
            <a:chExt cx="2268449" cy="2168576"/>
          </a:xfrm>
        </p:grpSpPr>
        <p:sp>
          <p:nvSpPr>
            <p:cNvPr id="278" name="Google Shape;278;p31"/>
            <p:cNvSpPr/>
            <p:nvPr/>
          </p:nvSpPr>
          <p:spPr>
            <a:xfrm>
              <a:off x="1560060" y="2325126"/>
              <a:ext cx="2268449" cy="672025"/>
            </a:xfrm>
            <a:custGeom>
              <a:avLst/>
              <a:gdLst/>
              <a:ahLst/>
              <a:cxnLst/>
              <a:rect l="l" t="t" r="r" b="b"/>
              <a:pathLst>
                <a:path w="49665" h="26881" extrusionOk="0">
                  <a:moveTo>
                    <a:pt x="0" y="1"/>
                  </a:moveTo>
                  <a:lnTo>
                    <a:pt x="0" y="26881"/>
                  </a:lnTo>
                  <a:lnTo>
                    <a:pt x="49664" y="26881"/>
                  </a:lnTo>
                  <a:lnTo>
                    <a:pt x="49664" y="23355"/>
                  </a:lnTo>
                  <a:cubicBezTo>
                    <a:pt x="49664" y="23355"/>
                    <a:pt x="47646" y="21134"/>
                    <a:pt x="42751" y="21134"/>
                  </a:cubicBezTo>
                  <a:cubicBezTo>
                    <a:pt x="41176" y="21134"/>
                    <a:pt x="39304" y="21364"/>
                    <a:pt x="37106" y="21971"/>
                  </a:cubicBezTo>
                  <a:cubicBezTo>
                    <a:pt x="36126" y="22241"/>
                    <a:pt x="35132" y="22365"/>
                    <a:pt x="34155" y="22365"/>
                  </a:cubicBezTo>
                  <a:cubicBezTo>
                    <a:pt x="30125" y="22365"/>
                    <a:pt x="26357" y="20272"/>
                    <a:pt x="24873" y="17740"/>
                  </a:cubicBezTo>
                  <a:cubicBezTo>
                    <a:pt x="21645" y="12234"/>
                    <a:pt x="20506" y="8816"/>
                    <a:pt x="12911" y="7379"/>
                  </a:cubicBezTo>
                  <a:cubicBezTo>
                    <a:pt x="6944" y="6239"/>
                    <a:pt x="7975" y="57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1725513" y="828575"/>
              <a:ext cx="1053100" cy="356975"/>
            </a:xfrm>
            <a:custGeom>
              <a:avLst/>
              <a:gdLst/>
              <a:ahLst/>
              <a:cxnLst/>
              <a:rect l="l" t="t" r="r" b="b"/>
              <a:pathLst>
                <a:path w="42124" h="14279" extrusionOk="0">
                  <a:moveTo>
                    <a:pt x="1" y="1"/>
                  </a:moveTo>
                  <a:lnTo>
                    <a:pt x="1" y="7650"/>
                  </a:lnTo>
                  <a:cubicBezTo>
                    <a:pt x="12993" y="7650"/>
                    <a:pt x="10253" y="11013"/>
                    <a:pt x="23625" y="13942"/>
                  </a:cubicBezTo>
                  <a:cubicBezTo>
                    <a:pt x="24686" y="14173"/>
                    <a:pt x="25695" y="14279"/>
                    <a:pt x="26653" y="14279"/>
                  </a:cubicBezTo>
                  <a:cubicBezTo>
                    <a:pt x="37779" y="14279"/>
                    <a:pt x="42124" y="1"/>
                    <a:pt x="42124" y="1"/>
                  </a:cubicBezTo>
                  <a:close/>
                </a:path>
              </a:pathLst>
            </a:custGeom>
            <a:solidFill>
              <a:srgbClr val="FEC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80" name="Google Shape;280;p31"/>
          <p:cNvSpPr/>
          <p:nvPr/>
        </p:nvSpPr>
        <p:spPr>
          <a:xfrm>
            <a:off x="10240367" y="-127000"/>
            <a:ext cx="2044941" cy="1591381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rgbClr val="ED6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1" name="Google Shape;281;p31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2" name="Google Shape;282;p31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5882961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/>
          <p:nvPr/>
        </p:nvSpPr>
        <p:spPr>
          <a:xfrm>
            <a:off x="9076801" y="1"/>
            <a:ext cx="3115215" cy="1066801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6" name="Google Shape;286;p32"/>
          <p:cNvSpPr/>
          <p:nvPr/>
        </p:nvSpPr>
        <p:spPr>
          <a:xfrm>
            <a:off x="11335197" y="1226721"/>
            <a:ext cx="550791" cy="550791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7" name="Google Shape;287;p32"/>
          <p:cNvSpPr/>
          <p:nvPr/>
        </p:nvSpPr>
        <p:spPr>
          <a:xfrm>
            <a:off x="11695199" y="1937432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960000" y="4044879"/>
            <a:ext cx="3115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9" name="Google Shape;289;p32"/>
          <p:cNvSpPr txBox="1">
            <a:spLocks noGrp="1"/>
          </p:cNvSpPr>
          <p:nvPr>
            <p:ph type="subTitle" idx="1"/>
          </p:nvPr>
        </p:nvSpPr>
        <p:spPr>
          <a:xfrm>
            <a:off x="960000" y="4701817"/>
            <a:ext cx="31152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0" name="Google Shape;290;p32"/>
          <p:cNvSpPr txBox="1">
            <a:spLocks noGrp="1"/>
          </p:cNvSpPr>
          <p:nvPr>
            <p:ph type="title" idx="2"/>
          </p:nvPr>
        </p:nvSpPr>
        <p:spPr>
          <a:xfrm>
            <a:off x="4538400" y="4044892"/>
            <a:ext cx="3115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1" name="Google Shape;291;p32"/>
          <p:cNvSpPr txBox="1">
            <a:spLocks noGrp="1"/>
          </p:cNvSpPr>
          <p:nvPr>
            <p:ph type="subTitle" idx="3"/>
          </p:nvPr>
        </p:nvSpPr>
        <p:spPr>
          <a:xfrm>
            <a:off x="4538400" y="4701836"/>
            <a:ext cx="31152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2" name="Google Shape;292;p32"/>
          <p:cNvSpPr txBox="1">
            <a:spLocks noGrp="1"/>
          </p:cNvSpPr>
          <p:nvPr>
            <p:ph type="title" idx="4"/>
          </p:nvPr>
        </p:nvSpPr>
        <p:spPr>
          <a:xfrm>
            <a:off x="8116800" y="4044879"/>
            <a:ext cx="3115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3" name="Google Shape;293;p32"/>
          <p:cNvSpPr txBox="1">
            <a:spLocks noGrp="1"/>
          </p:cNvSpPr>
          <p:nvPr>
            <p:ph type="subTitle" idx="5"/>
          </p:nvPr>
        </p:nvSpPr>
        <p:spPr>
          <a:xfrm>
            <a:off x="8116800" y="4701817"/>
            <a:ext cx="31152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4" name="Google Shape;294;p32"/>
          <p:cNvSpPr txBox="1">
            <a:spLocks noGrp="1"/>
          </p:cNvSpPr>
          <p:nvPr>
            <p:ph type="subTitle" idx="6"/>
          </p:nvPr>
        </p:nvSpPr>
        <p:spPr>
          <a:xfrm>
            <a:off x="960000" y="1585835"/>
            <a:ext cx="102720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5" name="Google Shape;295;p32"/>
          <p:cNvSpPr/>
          <p:nvPr/>
        </p:nvSpPr>
        <p:spPr>
          <a:xfrm>
            <a:off x="1" y="5096432"/>
            <a:ext cx="3848209" cy="2082829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6" name="Google Shape;296;p32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7" name="Google Shape;297;p32"/>
          <p:cNvSpPr txBox="1">
            <a:spLocks noGrp="1"/>
          </p:cNvSpPr>
          <p:nvPr>
            <p:ph type="title" idx="7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388252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3"/>
          <p:cNvSpPr/>
          <p:nvPr/>
        </p:nvSpPr>
        <p:spPr>
          <a:xfrm rot="5400000">
            <a:off x="9034137" y="3852035"/>
            <a:ext cx="4756004" cy="192366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1" name="Google Shape;301;p33"/>
          <p:cNvSpPr/>
          <p:nvPr/>
        </p:nvSpPr>
        <p:spPr>
          <a:xfrm>
            <a:off x="-203200" y="4947469"/>
            <a:ext cx="6513731" cy="2244473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2" name="Google Shape;302;p33"/>
          <p:cNvSpPr/>
          <p:nvPr/>
        </p:nvSpPr>
        <p:spPr>
          <a:xfrm>
            <a:off x="5297967" y="0"/>
            <a:ext cx="6894037" cy="108957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3" name="Google Shape;303;p33"/>
          <p:cNvSpPr txBox="1">
            <a:spLocks noGrp="1"/>
          </p:cNvSpPr>
          <p:nvPr>
            <p:ph type="title"/>
          </p:nvPr>
        </p:nvSpPr>
        <p:spPr>
          <a:xfrm>
            <a:off x="960000" y="4136895"/>
            <a:ext cx="3115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04" name="Google Shape;304;p33"/>
          <p:cNvSpPr txBox="1">
            <a:spLocks noGrp="1"/>
          </p:cNvSpPr>
          <p:nvPr>
            <p:ph type="subTitle" idx="1"/>
          </p:nvPr>
        </p:nvSpPr>
        <p:spPr>
          <a:xfrm>
            <a:off x="960000" y="4701817"/>
            <a:ext cx="31152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5" name="Google Shape;305;p33"/>
          <p:cNvSpPr txBox="1">
            <a:spLocks noGrp="1"/>
          </p:cNvSpPr>
          <p:nvPr>
            <p:ph type="title" idx="2"/>
          </p:nvPr>
        </p:nvSpPr>
        <p:spPr>
          <a:xfrm>
            <a:off x="4538400" y="4136908"/>
            <a:ext cx="3115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subTitle" idx="3"/>
          </p:nvPr>
        </p:nvSpPr>
        <p:spPr>
          <a:xfrm>
            <a:off x="4538400" y="4701836"/>
            <a:ext cx="31152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title" idx="4"/>
          </p:nvPr>
        </p:nvSpPr>
        <p:spPr>
          <a:xfrm>
            <a:off x="8116800" y="4136895"/>
            <a:ext cx="3115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subTitle" idx="5"/>
          </p:nvPr>
        </p:nvSpPr>
        <p:spPr>
          <a:xfrm>
            <a:off x="8116800" y="4701817"/>
            <a:ext cx="31152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9" name="Google Shape;309;p33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0" name="Google Shape;310;p33"/>
          <p:cNvSpPr txBox="1">
            <a:spLocks noGrp="1"/>
          </p:cNvSpPr>
          <p:nvPr>
            <p:ph type="title" idx="6"/>
          </p:nvPr>
        </p:nvSpPr>
        <p:spPr>
          <a:xfrm>
            <a:off x="960000" y="720000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3135040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/>
          <p:nvPr/>
        </p:nvSpPr>
        <p:spPr>
          <a:xfrm>
            <a:off x="1" y="720134"/>
            <a:ext cx="2069593" cy="6208436"/>
          </a:xfrm>
          <a:custGeom>
            <a:avLst/>
            <a:gdLst/>
            <a:ahLst/>
            <a:cxnLst/>
            <a:rect l="l" t="t" r="r" b="b"/>
            <a:pathLst>
              <a:path w="11990" h="35968" extrusionOk="0">
                <a:moveTo>
                  <a:pt x="1642" y="0"/>
                </a:moveTo>
                <a:cubicBezTo>
                  <a:pt x="651" y="0"/>
                  <a:pt x="1" y="83"/>
                  <a:pt x="1" y="83"/>
                </a:cubicBezTo>
                <a:lnTo>
                  <a:pt x="1" y="35967"/>
                </a:lnTo>
                <a:cubicBezTo>
                  <a:pt x="10389" y="34801"/>
                  <a:pt x="6375" y="28617"/>
                  <a:pt x="6592" y="21077"/>
                </a:cubicBezTo>
                <a:cubicBezTo>
                  <a:pt x="6836" y="13563"/>
                  <a:pt x="11990" y="12505"/>
                  <a:pt x="11474" y="7026"/>
                </a:cubicBezTo>
                <a:cubicBezTo>
                  <a:pt x="10902" y="771"/>
                  <a:pt x="4675" y="0"/>
                  <a:pt x="16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4" name="Google Shape;314;p34"/>
          <p:cNvSpPr/>
          <p:nvPr/>
        </p:nvSpPr>
        <p:spPr>
          <a:xfrm>
            <a:off x="4535600" y="0"/>
            <a:ext cx="7656403" cy="2621925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9020267" y="2860933"/>
            <a:ext cx="2069600" cy="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 idx="2"/>
          </p:nvPr>
        </p:nvSpPr>
        <p:spPr>
          <a:xfrm>
            <a:off x="6380967" y="2860933"/>
            <a:ext cx="2069600" cy="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title" idx="3"/>
          </p:nvPr>
        </p:nvSpPr>
        <p:spPr>
          <a:xfrm>
            <a:off x="3741633" y="2860933"/>
            <a:ext cx="2069600" cy="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8" name="Google Shape;318;p34"/>
          <p:cNvSpPr txBox="1">
            <a:spLocks noGrp="1"/>
          </p:cNvSpPr>
          <p:nvPr>
            <p:ph type="title" idx="4"/>
          </p:nvPr>
        </p:nvSpPr>
        <p:spPr>
          <a:xfrm>
            <a:off x="1102300" y="2860933"/>
            <a:ext cx="2069600" cy="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ubTitle" idx="1"/>
          </p:nvPr>
        </p:nvSpPr>
        <p:spPr>
          <a:xfrm>
            <a:off x="1102100" y="3784933"/>
            <a:ext cx="2069600" cy="149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0" name="Google Shape;320;p34"/>
          <p:cNvSpPr txBox="1">
            <a:spLocks noGrp="1"/>
          </p:cNvSpPr>
          <p:nvPr>
            <p:ph type="subTitle" idx="5"/>
          </p:nvPr>
        </p:nvSpPr>
        <p:spPr>
          <a:xfrm>
            <a:off x="3741644" y="3784933"/>
            <a:ext cx="2069600" cy="149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1" name="Google Shape;321;p34"/>
          <p:cNvSpPr txBox="1">
            <a:spLocks noGrp="1"/>
          </p:cNvSpPr>
          <p:nvPr>
            <p:ph type="subTitle" idx="6"/>
          </p:nvPr>
        </p:nvSpPr>
        <p:spPr>
          <a:xfrm>
            <a:off x="6380956" y="3803989"/>
            <a:ext cx="2069600" cy="149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2" name="Google Shape;322;p34"/>
          <p:cNvSpPr txBox="1">
            <a:spLocks noGrp="1"/>
          </p:cNvSpPr>
          <p:nvPr>
            <p:ph type="subTitle" idx="7"/>
          </p:nvPr>
        </p:nvSpPr>
        <p:spPr>
          <a:xfrm>
            <a:off x="9020267" y="3784933"/>
            <a:ext cx="2069600" cy="149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3" name="Google Shape;323;p34"/>
          <p:cNvSpPr/>
          <p:nvPr/>
        </p:nvSpPr>
        <p:spPr>
          <a:xfrm>
            <a:off x="10308985" y="5546667"/>
            <a:ext cx="747220" cy="747220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4" name="Google Shape;324;p34"/>
          <p:cNvSpPr/>
          <p:nvPr/>
        </p:nvSpPr>
        <p:spPr>
          <a:xfrm>
            <a:off x="11027877" y="6419560"/>
            <a:ext cx="731791" cy="731885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5" name="Google Shape;325;p34"/>
          <p:cNvSpPr/>
          <p:nvPr/>
        </p:nvSpPr>
        <p:spPr>
          <a:xfrm>
            <a:off x="11715912" y="5818795"/>
            <a:ext cx="439112" cy="439207"/>
          </a:xfrm>
          <a:custGeom>
            <a:avLst/>
            <a:gdLst/>
            <a:ahLst/>
            <a:cxnLst/>
            <a:rect l="l" t="t" r="r" b="b"/>
            <a:pathLst>
              <a:path w="4639" h="4640" extrusionOk="0">
                <a:moveTo>
                  <a:pt x="2306" y="1"/>
                </a:moveTo>
                <a:cubicBezTo>
                  <a:pt x="1031" y="1"/>
                  <a:pt x="0" y="1032"/>
                  <a:pt x="0" y="2334"/>
                </a:cubicBezTo>
                <a:cubicBezTo>
                  <a:pt x="0" y="3608"/>
                  <a:pt x="1031" y="4639"/>
                  <a:pt x="2306" y="4639"/>
                </a:cubicBezTo>
                <a:cubicBezTo>
                  <a:pt x="3608" y="4639"/>
                  <a:pt x="4639" y="3608"/>
                  <a:pt x="4639" y="2334"/>
                </a:cubicBezTo>
                <a:cubicBezTo>
                  <a:pt x="4639" y="1032"/>
                  <a:pt x="3608" y="1"/>
                  <a:pt x="23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6" name="Google Shape;326;p34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7" name="Google Shape;327;p34"/>
          <p:cNvSpPr txBox="1">
            <a:spLocks noGrp="1"/>
          </p:cNvSpPr>
          <p:nvPr>
            <p:ph type="title" idx="8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9403791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5"/>
          <p:cNvSpPr/>
          <p:nvPr/>
        </p:nvSpPr>
        <p:spPr>
          <a:xfrm>
            <a:off x="7699867" y="80917"/>
            <a:ext cx="5154077" cy="4042568"/>
          </a:xfrm>
          <a:custGeom>
            <a:avLst/>
            <a:gdLst/>
            <a:ahLst/>
            <a:cxnLst/>
            <a:rect l="l" t="t" r="r" b="b"/>
            <a:pathLst>
              <a:path w="38515" h="30209" extrusionOk="0">
                <a:moveTo>
                  <a:pt x="20908" y="734"/>
                </a:moveTo>
                <a:cubicBezTo>
                  <a:pt x="20936" y="734"/>
                  <a:pt x="20964" y="737"/>
                  <a:pt x="20992" y="742"/>
                </a:cubicBezTo>
                <a:cubicBezTo>
                  <a:pt x="21236" y="742"/>
                  <a:pt x="21399" y="959"/>
                  <a:pt x="21372" y="1203"/>
                </a:cubicBezTo>
                <a:lnTo>
                  <a:pt x="21399" y="1203"/>
                </a:lnTo>
                <a:cubicBezTo>
                  <a:pt x="21426" y="1475"/>
                  <a:pt x="21182" y="1719"/>
                  <a:pt x="20911" y="1719"/>
                </a:cubicBezTo>
                <a:cubicBezTo>
                  <a:pt x="20639" y="1692"/>
                  <a:pt x="20422" y="1448"/>
                  <a:pt x="20450" y="1176"/>
                </a:cubicBezTo>
                <a:cubicBezTo>
                  <a:pt x="20474" y="933"/>
                  <a:pt x="20672" y="734"/>
                  <a:pt x="20908" y="734"/>
                </a:cubicBezTo>
                <a:close/>
                <a:moveTo>
                  <a:pt x="15893" y="959"/>
                </a:moveTo>
                <a:cubicBezTo>
                  <a:pt x="16137" y="959"/>
                  <a:pt x="16300" y="1149"/>
                  <a:pt x="16300" y="1366"/>
                </a:cubicBezTo>
                <a:cubicBezTo>
                  <a:pt x="16300" y="1606"/>
                  <a:pt x="16116" y="1793"/>
                  <a:pt x="15879" y="1826"/>
                </a:cubicBezTo>
                <a:lnTo>
                  <a:pt x="15879" y="1826"/>
                </a:lnTo>
                <a:cubicBezTo>
                  <a:pt x="15615" y="1792"/>
                  <a:pt x="15432" y="1551"/>
                  <a:pt x="15459" y="1285"/>
                </a:cubicBezTo>
                <a:cubicBezTo>
                  <a:pt x="15513" y="1095"/>
                  <a:pt x="15703" y="959"/>
                  <a:pt x="15893" y="959"/>
                </a:cubicBezTo>
                <a:close/>
                <a:moveTo>
                  <a:pt x="6047" y="1393"/>
                </a:moveTo>
                <a:cubicBezTo>
                  <a:pt x="6318" y="1420"/>
                  <a:pt x="6535" y="1665"/>
                  <a:pt x="6562" y="1936"/>
                </a:cubicBezTo>
                <a:cubicBezTo>
                  <a:pt x="6535" y="2234"/>
                  <a:pt x="6318" y="2451"/>
                  <a:pt x="6020" y="2478"/>
                </a:cubicBezTo>
                <a:cubicBezTo>
                  <a:pt x="5721" y="2451"/>
                  <a:pt x="5504" y="2180"/>
                  <a:pt x="5559" y="1909"/>
                </a:cubicBezTo>
                <a:cubicBezTo>
                  <a:pt x="5531" y="1610"/>
                  <a:pt x="5748" y="1393"/>
                  <a:pt x="6047" y="1393"/>
                </a:cubicBezTo>
                <a:close/>
                <a:moveTo>
                  <a:pt x="12855" y="5625"/>
                </a:moveTo>
                <a:cubicBezTo>
                  <a:pt x="13153" y="5625"/>
                  <a:pt x="13397" y="5869"/>
                  <a:pt x="13370" y="6167"/>
                </a:cubicBezTo>
                <a:cubicBezTo>
                  <a:pt x="13395" y="6413"/>
                  <a:pt x="13197" y="6636"/>
                  <a:pt x="12938" y="6636"/>
                </a:cubicBezTo>
                <a:cubicBezTo>
                  <a:pt x="12911" y="6636"/>
                  <a:pt x="12883" y="6633"/>
                  <a:pt x="12855" y="6628"/>
                </a:cubicBezTo>
                <a:cubicBezTo>
                  <a:pt x="12258" y="6574"/>
                  <a:pt x="12258" y="5679"/>
                  <a:pt x="12855" y="5625"/>
                </a:cubicBezTo>
                <a:close/>
                <a:moveTo>
                  <a:pt x="23623" y="5896"/>
                </a:moveTo>
                <a:cubicBezTo>
                  <a:pt x="23867" y="5923"/>
                  <a:pt x="24057" y="6059"/>
                  <a:pt x="24138" y="6276"/>
                </a:cubicBezTo>
                <a:cubicBezTo>
                  <a:pt x="24193" y="6438"/>
                  <a:pt x="24138" y="6601"/>
                  <a:pt x="24030" y="6710"/>
                </a:cubicBezTo>
                <a:cubicBezTo>
                  <a:pt x="23911" y="6829"/>
                  <a:pt x="23748" y="6904"/>
                  <a:pt x="23584" y="6904"/>
                </a:cubicBezTo>
                <a:cubicBezTo>
                  <a:pt x="23524" y="6904"/>
                  <a:pt x="23464" y="6894"/>
                  <a:pt x="23406" y="6872"/>
                </a:cubicBezTo>
                <a:cubicBezTo>
                  <a:pt x="23081" y="6764"/>
                  <a:pt x="22945" y="6628"/>
                  <a:pt x="22945" y="6330"/>
                </a:cubicBezTo>
                <a:cubicBezTo>
                  <a:pt x="22918" y="6113"/>
                  <a:pt x="23108" y="5923"/>
                  <a:pt x="23325" y="5923"/>
                </a:cubicBezTo>
                <a:lnTo>
                  <a:pt x="23460" y="5923"/>
                </a:lnTo>
                <a:lnTo>
                  <a:pt x="23623" y="5896"/>
                </a:lnTo>
                <a:close/>
                <a:moveTo>
                  <a:pt x="1477" y="6925"/>
                </a:moveTo>
                <a:cubicBezTo>
                  <a:pt x="1784" y="6925"/>
                  <a:pt x="2031" y="7212"/>
                  <a:pt x="2005" y="7523"/>
                </a:cubicBezTo>
                <a:lnTo>
                  <a:pt x="2005" y="7496"/>
                </a:lnTo>
                <a:cubicBezTo>
                  <a:pt x="1978" y="7822"/>
                  <a:pt x="1707" y="8093"/>
                  <a:pt x="1381" y="8120"/>
                </a:cubicBezTo>
                <a:cubicBezTo>
                  <a:pt x="1366" y="8121"/>
                  <a:pt x="1351" y="8122"/>
                  <a:pt x="1336" y="8122"/>
                </a:cubicBezTo>
                <a:cubicBezTo>
                  <a:pt x="1056" y="8122"/>
                  <a:pt x="810" y="7888"/>
                  <a:pt x="785" y="7605"/>
                </a:cubicBezTo>
                <a:cubicBezTo>
                  <a:pt x="785" y="7225"/>
                  <a:pt x="1056" y="6954"/>
                  <a:pt x="1436" y="6927"/>
                </a:cubicBezTo>
                <a:cubicBezTo>
                  <a:pt x="1450" y="6925"/>
                  <a:pt x="1463" y="6925"/>
                  <a:pt x="1477" y="6925"/>
                </a:cubicBezTo>
                <a:close/>
                <a:moveTo>
                  <a:pt x="32004" y="9476"/>
                </a:moveTo>
                <a:cubicBezTo>
                  <a:pt x="32276" y="9503"/>
                  <a:pt x="32465" y="9747"/>
                  <a:pt x="32465" y="10019"/>
                </a:cubicBezTo>
                <a:lnTo>
                  <a:pt x="32438" y="10019"/>
                </a:lnTo>
                <a:cubicBezTo>
                  <a:pt x="32438" y="10290"/>
                  <a:pt x="32221" y="10534"/>
                  <a:pt x="31923" y="10561"/>
                </a:cubicBezTo>
                <a:cubicBezTo>
                  <a:pt x="31652" y="10534"/>
                  <a:pt x="31462" y="10290"/>
                  <a:pt x="31462" y="10019"/>
                </a:cubicBezTo>
                <a:cubicBezTo>
                  <a:pt x="31462" y="9720"/>
                  <a:pt x="31706" y="9476"/>
                  <a:pt x="32004" y="9476"/>
                </a:cubicBezTo>
                <a:close/>
                <a:moveTo>
                  <a:pt x="18118" y="1498"/>
                </a:moveTo>
                <a:cubicBezTo>
                  <a:pt x="18671" y="1498"/>
                  <a:pt x="19235" y="1513"/>
                  <a:pt x="19799" y="1529"/>
                </a:cubicBezTo>
                <a:cubicBezTo>
                  <a:pt x="19982" y="2052"/>
                  <a:pt x="20467" y="2398"/>
                  <a:pt x="21012" y="2398"/>
                </a:cubicBezTo>
                <a:cubicBezTo>
                  <a:pt x="21032" y="2398"/>
                  <a:pt x="21053" y="2398"/>
                  <a:pt x="21073" y="2397"/>
                </a:cubicBezTo>
                <a:cubicBezTo>
                  <a:pt x="21670" y="3400"/>
                  <a:pt x="22185" y="4431"/>
                  <a:pt x="22728" y="5489"/>
                </a:cubicBezTo>
                <a:cubicBezTo>
                  <a:pt x="22375" y="5842"/>
                  <a:pt x="22267" y="6384"/>
                  <a:pt x="22457" y="6872"/>
                </a:cubicBezTo>
                <a:cubicBezTo>
                  <a:pt x="22511" y="6954"/>
                  <a:pt x="22511" y="7062"/>
                  <a:pt x="22457" y="7171"/>
                </a:cubicBezTo>
                <a:cubicBezTo>
                  <a:pt x="21914" y="8174"/>
                  <a:pt x="21372" y="9205"/>
                  <a:pt x="20721" y="10181"/>
                </a:cubicBezTo>
                <a:cubicBezTo>
                  <a:pt x="20639" y="10164"/>
                  <a:pt x="20558" y="10156"/>
                  <a:pt x="20478" y="10156"/>
                </a:cubicBezTo>
                <a:cubicBezTo>
                  <a:pt x="20057" y="10156"/>
                  <a:pt x="19683" y="10390"/>
                  <a:pt x="19500" y="10778"/>
                </a:cubicBezTo>
                <a:lnTo>
                  <a:pt x="16869" y="10724"/>
                </a:lnTo>
                <a:cubicBezTo>
                  <a:pt x="16476" y="10173"/>
                  <a:pt x="16368" y="10022"/>
                  <a:pt x="15996" y="10022"/>
                </a:cubicBezTo>
                <a:cubicBezTo>
                  <a:pt x="15855" y="10022"/>
                  <a:pt x="15677" y="10043"/>
                  <a:pt x="15432" y="10073"/>
                </a:cubicBezTo>
                <a:cubicBezTo>
                  <a:pt x="14808" y="9151"/>
                  <a:pt x="14184" y="8201"/>
                  <a:pt x="13614" y="7171"/>
                </a:cubicBezTo>
                <a:cubicBezTo>
                  <a:pt x="13804" y="6899"/>
                  <a:pt x="14075" y="6628"/>
                  <a:pt x="14021" y="6248"/>
                </a:cubicBezTo>
                <a:cubicBezTo>
                  <a:pt x="13940" y="5923"/>
                  <a:pt x="13804" y="5598"/>
                  <a:pt x="13614" y="5353"/>
                </a:cubicBezTo>
                <a:cubicBezTo>
                  <a:pt x="13750" y="4865"/>
                  <a:pt x="14971" y="3021"/>
                  <a:pt x="15486" y="2478"/>
                </a:cubicBezTo>
                <a:cubicBezTo>
                  <a:pt x="15639" y="2508"/>
                  <a:pt x="15773" y="2526"/>
                  <a:pt x="15894" y="2526"/>
                </a:cubicBezTo>
                <a:cubicBezTo>
                  <a:pt x="16327" y="2526"/>
                  <a:pt x="16584" y="2293"/>
                  <a:pt x="16923" y="1529"/>
                </a:cubicBezTo>
                <a:cubicBezTo>
                  <a:pt x="17313" y="1506"/>
                  <a:pt x="17713" y="1498"/>
                  <a:pt x="18118" y="1498"/>
                </a:cubicBezTo>
                <a:close/>
                <a:moveTo>
                  <a:pt x="15939" y="10420"/>
                </a:moveTo>
                <a:cubicBezTo>
                  <a:pt x="15960" y="10420"/>
                  <a:pt x="15981" y="10422"/>
                  <a:pt x="16001" y="10426"/>
                </a:cubicBezTo>
                <a:cubicBezTo>
                  <a:pt x="16137" y="10426"/>
                  <a:pt x="16272" y="10561"/>
                  <a:pt x="16300" y="10724"/>
                </a:cubicBezTo>
                <a:cubicBezTo>
                  <a:pt x="16300" y="10832"/>
                  <a:pt x="16300" y="10914"/>
                  <a:pt x="16272" y="11022"/>
                </a:cubicBezTo>
                <a:cubicBezTo>
                  <a:pt x="16223" y="11196"/>
                  <a:pt x="16060" y="11324"/>
                  <a:pt x="15887" y="11324"/>
                </a:cubicBezTo>
                <a:cubicBezTo>
                  <a:pt x="15871" y="11324"/>
                  <a:pt x="15855" y="11323"/>
                  <a:pt x="15838" y="11321"/>
                </a:cubicBezTo>
                <a:cubicBezTo>
                  <a:pt x="15649" y="11294"/>
                  <a:pt x="15540" y="11131"/>
                  <a:pt x="15540" y="10860"/>
                </a:cubicBezTo>
                <a:lnTo>
                  <a:pt x="15567" y="10860"/>
                </a:lnTo>
                <a:cubicBezTo>
                  <a:pt x="15567" y="10778"/>
                  <a:pt x="15594" y="10697"/>
                  <a:pt x="15622" y="10643"/>
                </a:cubicBezTo>
                <a:cubicBezTo>
                  <a:pt x="15669" y="10500"/>
                  <a:pt x="15799" y="10420"/>
                  <a:pt x="15939" y="10420"/>
                </a:cubicBezTo>
                <a:close/>
                <a:moveTo>
                  <a:pt x="20562" y="10613"/>
                </a:moveTo>
                <a:cubicBezTo>
                  <a:pt x="20579" y="10613"/>
                  <a:pt x="20595" y="10614"/>
                  <a:pt x="20612" y="10615"/>
                </a:cubicBezTo>
                <a:cubicBezTo>
                  <a:pt x="20856" y="10643"/>
                  <a:pt x="21046" y="10860"/>
                  <a:pt x="21046" y="11104"/>
                </a:cubicBezTo>
                <a:cubicBezTo>
                  <a:pt x="21019" y="11402"/>
                  <a:pt x="20775" y="11619"/>
                  <a:pt x="20477" y="11619"/>
                </a:cubicBezTo>
                <a:cubicBezTo>
                  <a:pt x="20205" y="11619"/>
                  <a:pt x="19988" y="11375"/>
                  <a:pt x="20043" y="11104"/>
                </a:cubicBezTo>
                <a:cubicBezTo>
                  <a:pt x="20043" y="10822"/>
                  <a:pt x="20284" y="10613"/>
                  <a:pt x="20562" y="10613"/>
                </a:cubicBezTo>
                <a:close/>
                <a:moveTo>
                  <a:pt x="37456" y="12189"/>
                </a:moveTo>
                <a:cubicBezTo>
                  <a:pt x="37673" y="12216"/>
                  <a:pt x="37809" y="12406"/>
                  <a:pt x="37782" y="12595"/>
                </a:cubicBezTo>
                <a:cubicBezTo>
                  <a:pt x="37782" y="12812"/>
                  <a:pt x="37592" y="12975"/>
                  <a:pt x="37375" y="12975"/>
                </a:cubicBezTo>
                <a:cubicBezTo>
                  <a:pt x="37212" y="12921"/>
                  <a:pt x="37104" y="12758"/>
                  <a:pt x="37131" y="12568"/>
                </a:cubicBezTo>
                <a:cubicBezTo>
                  <a:pt x="37131" y="12351"/>
                  <a:pt x="37266" y="12216"/>
                  <a:pt x="37456" y="12216"/>
                </a:cubicBezTo>
                <a:lnTo>
                  <a:pt x="37456" y="12189"/>
                </a:lnTo>
                <a:close/>
                <a:moveTo>
                  <a:pt x="26606" y="14663"/>
                </a:moveTo>
                <a:cubicBezTo>
                  <a:pt x="26711" y="14663"/>
                  <a:pt x="26811" y="14719"/>
                  <a:pt x="26851" y="14820"/>
                </a:cubicBezTo>
                <a:cubicBezTo>
                  <a:pt x="27014" y="15118"/>
                  <a:pt x="26959" y="15498"/>
                  <a:pt x="26688" y="15715"/>
                </a:cubicBezTo>
                <a:cubicBezTo>
                  <a:pt x="26552" y="15823"/>
                  <a:pt x="26390" y="15932"/>
                  <a:pt x="26200" y="16013"/>
                </a:cubicBezTo>
                <a:lnTo>
                  <a:pt x="26200" y="15986"/>
                </a:lnTo>
                <a:cubicBezTo>
                  <a:pt x="25983" y="15823"/>
                  <a:pt x="25901" y="15525"/>
                  <a:pt x="26010" y="15281"/>
                </a:cubicBezTo>
                <a:cubicBezTo>
                  <a:pt x="26091" y="15009"/>
                  <a:pt x="26254" y="14792"/>
                  <a:pt x="26498" y="14684"/>
                </a:cubicBezTo>
                <a:cubicBezTo>
                  <a:pt x="26533" y="14670"/>
                  <a:pt x="26570" y="14663"/>
                  <a:pt x="26606" y="14663"/>
                </a:cubicBezTo>
                <a:close/>
                <a:moveTo>
                  <a:pt x="21313" y="15170"/>
                </a:moveTo>
                <a:cubicBezTo>
                  <a:pt x="21586" y="15170"/>
                  <a:pt x="21779" y="15379"/>
                  <a:pt x="21779" y="15660"/>
                </a:cubicBezTo>
                <a:cubicBezTo>
                  <a:pt x="21779" y="15891"/>
                  <a:pt x="21586" y="16097"/>
                  <a:pt x="21359" y="16097"/>
                </a:cubicBezTo>
                <a:cubicBezTo>
                  <a:pt x="21345" y="16097"/>
                  <a:pt x="21331" y="16096"/>
                  <a:pt x="21318" y="16094"/>
                </a:cubicBezTo>
                <a:cubicBezTo>
                  <a:pt x="21046" y="16094"/>
                  <a:pt x="20856" y="15877"/>
                  <a:pt x="20884" y="15633"/>
                </a:cubicBezTo>
                <a:cubicBezTo>
                  <a:pt x="20884" y="15389"/>
                  <a:pt x="21046" y="15199"/>
                  <a:pt x="21263" y="15172"/>
                </a:cubicBezTo>
                <a:cubicBezTo>
                  <a:pt x="21280" y="15171"/>
                  <a:pt x="21297" y="15170"/>
                  <a:pt x="21313" y="15170"/>
                </a:cubicBezTo>
                <a:close/>
                <a:moveTo>
                  <a:pt x="29102" y="20271"/>
                </a:moveTo>
                <a:cubicBezTo>
                  <a:pt x="29319" y="20271"/>
                  <a:pt x="29428" y="20407"/>
                  <a:pt x="29428" y="20624"/>
                </a:cubicBezTo>
                <a:cubicBezTo>
                  <a:pt x="29428" y="20841"/>
                  <a:pt x="29292" y="20950"/>
                  <a:pt x="28994" y="20950"/>
                </a:cubicBezTo>
                <a:cubicBezTo>
                  <a:pt x="28912" y="20922"/>
                  <a:pt x="28831" y="20895"/>
                  <a:pt x="28749" y="20841"/>
                </a:cubicBezTo>
                <a:cubicBezTo>
                  <a:pt x="28668" y="20760"/>
                  <a:pt x="28641" y="20651"/>
                  <a:pt x="28641" y="20543"/>
                </a:cubicBezTo>
                <a:cubicBezTo>
                  <a:pt x="28641" y="20407"/>
                  <a:pt x="28749" y="20326"/>
                  <a:pt x="28885" y="20299"/>
                </a:cubicBezTo>
                <a:cubicBezTo>
                  <a:pt x="28966" y="20299"/>
                  <a:pt x="29021" y="20271"/>
                  <a:pt x="29102" y="20271"/>
                </a:cubicBezTo>
                <a:close/>
                <a:moveTo>
                  <a:pt x="18117" y="20244"/>
                </a:moveTo>
                <a:cubicBezTo>
                  <a:pt x="18253" y="20244"/>
                  <a:pt x="18334" y="20353"/>
                  <a:pt x="18388" y="20543"/>
                </a:cubicBezTo>
                <a:lnTo>
                  <a:pt x="18388" y="20651"/>
                </a:lnTo>
                <a:cubicBezTo>
                  <a:pt x="18388" y="20895"/>
                  <a:pt x="18307" y="21031"/>
                  <a:pt x="18117" y="21058"/>
                </a:cubicBezTo>
                <a:cubicBezTo>
                  <a:pt x="18088" y="21068"/>
                  <a:pt x="18059" y="21072"/>
                  <a:pt x="18031" y="21072"/>
                </a:cubicBezTo>
                <a:cubicBezTo>
                  <a:pt x="17902" y="21072"/>
                  <a:pt x="17791" y="20975"/>
                  <a:pt x="17791" y="20841"/>
                </a:cubicBezTo>
                <a:cubicBezTo>
                  <a:pt x="17764" y="20733"/>
                  <a:pt x="17764" y="20624"/>
                  <a:pt x="17791" y="20516"/>
                </a:cubicBezTo>
                <a:cubicBezTo>
                  <a:pt x="17819" y="20353"/>
                  <a:pt x="17954" y="20244"/>
                  <a:pt x="18117" y="20244"/>
                </a:cubicBezTo>
                <a:close/>
                <a:moveTo>
                  <a:pt x="24234" y="15849"/>
                </a:moveTo>
                <a:cubicBezTo>
                  <a:pt x="24567" y="15849"/>
                  <a:pt x="24897" y="15858"/>
                  <a:pt x="25223" y="15877"/>
                </a:cubicBezTo>
                <a:cubicBezTo>
                  <a:pt x="25495" y="16366"/>
                  <a:pt x="26010" y="16664"/>
                  <a:pt x="26552" y="16691"/>
                </a:cubicBezTo>
                <a:cubicBezTo>
                  <a:pt x="27176" y="17668"/>
                  <a:pt x="27692" y="18807"/>
                  <a:pt x="28288" y="19919"/>
                </a:cubicBezTo>
                <a:cubicBezTo>
                  <a:pt x="28180" y="20109"/>
                  <a:pt x="28098" y="20326"/>
                  <a:pt x="28044" y="20570"/>
                </a:cubicBezTo>
                <a:cubicBezTo>
                  <a:pt x="28044" y="20814"/>
                  <a:pt x="28071" y="21058"/>
                  <a:pt x="28098" y="21302"/>
                </a:cubicBezTo>
                <a:cubicBezTo>
                  <a:pt x="27556" y="22387"/>
                  <a:pt x="26959" y="23445"/>
                  <a:pt x="26281" y="24449"/>
                </a:cubicBezTo>
                <a:cubicBezTo>
                  <a:pt x="26053" y="24398"/>
                  <a:pt x="25889" y="24366"/>
                  <a:pt x="25760" y="24366"/>
                </a:cubicBezTo>
                <a:cubicBezTo>
                  <a:pt x="25475" y="24366"/>
                  <a:pt x="25366" y="24524"/>
                  <a:pt x="25142" y="24991"/>
                </a:cubicBezTo>
                <a:lnTo>
                  <a:pt x="25061" y="25181"/>
                </a:lnTo>
                <a:cubicBezTo>
                  <a:pt x="24898" y="25185"/>
                  <a:pt x="24735" y="25188"/>
                  <a:pt x="24572" y="25188"/>
                </a:cubicBezTo>
                <a:cubicBezTo>
                  <a:pt x="23759" y="25188"/>
                  <a:pt x="22945" y="25131"/>
                  <a:pt x="22131" y="25018"/>
                </a:cubicBezTo>
                <a:cubicBezTo>
                  <a:pt x="22050" y="24855"/>
                  <a:pt x="21996" y="24666"/>
                  <a:pt x="21914" y="24503"/>
                </a:cubicBezTo>
                <a:cubicBezTo>
                  <a:pt x="21850" y="24267"/>
                  <a:pt x="21634" y="24116"/>
                  <a:pt x="21399" y="24116"/>
                </a:cubicBezTo>
                <a:cubicBezTo>
                  <a:pt x="21336" y="24116"/>
                  <a:pt x="21272" y="24127"/>
                  <a:pt x="21209" y="24150"/>
                </a:cubicBezTo>
                <a:cubicBezTo>
                  <a:pt x="21101" y="24204"/>
                  <a:pt x="20992" y="24204"/>
                  <a:pt x="20856" y="24232"/>
                </a:cubicBezTo>
                <a:cubicBezTo>
                  <a:pt x="20775" y="24150"/>
                  <a:pt x="20721" y="24069"/>
                  <a:pt x="20639" y="23960"/>
                </a:cubicBezTo>
                <a:cubicBezTo>
                  <a:pt x="20151" y="23201"/>
                  <a:pt x="19663" y="22414"/>
                  <a:pt x="19202" y="21655"/>
                </a:cubicBezTo>
                <a:cubicBezTo>
                  <a:pt x="19012" y="21438"/>
                  <a:pt x="18958" y="21139"/>
                  <a:pt x="19066" y="20868"/>
                </a:cubicBezTo>
                <a:cubicBezTo>
                  <a:pt x="19120" y="20543"/>
                  <a:pt x="19093" y="20217"/>
                  <a:pt x="18931" y="19946"/>
                </a:cubicBezTo>
                <a:cubicBezTo>
                  <a:pt x="19554" y="18861"/>
                  <a:pt x="20233" y="17803"/>
                  <a:pt x="20992" y="16800"/>
                </a:cubicBezTo>
                <a:cubicBezTo>
                  <a:pt x="21064" y="16812"/>
                  <a:pt x="21135" y="16818"/>
                  <a:pt x="21205" y="16818"/>
                </a:cubicBezTo>
                <a:cubicBezTo>
                  <a:pt x="21747" y="16818"/>
                  <a:pt x="22234" y="16460"/>
                  <a:pt x="22402" y="15932"/>
                </a:cubicBezTo>
                <a:cubicBezTo>
                  <a:pt x="23016" y="15879"/>
                  <a:pt x="23629" y="15849"/>
                  <a:pt x="24234" y="15849"/>
                </a:cubicBezTo>
                <a:close/>
                <a:moveTo>
                  <a:pt x="21290" y="24855"/>
                </a:moveTo>
                <a:cubicBezTo>
                  <a:pt x="21345" y="24910"/>
                  <a:pt x="21426" y="24937"/>
                  <a:pt x="21480" y="25018"/>
                </a:cubicBezTo>
                <a:cubicBezTo>
                  <a:pt x="21507" y="25072"/>
                  <a:pt x="21480" y="25181"/>
                  <a:pt x="21480" y="25262"/>
                </a:cubicBezTo>
                <a:cubicBezTo>
                  <a:pt x="21480" y="25262"/>
                  <a:pt x="21453" y="25289"/>
                  <a:pt x="21453" y="25289"/>
                </a:cubicBezTo>
                <a:cubicBezTo>
                  <a:pt x="21374" y="25409"/>
                  <a:pt x="21265" y="25484"/>
                  <a:pt x="21138" y="25484"/>
                </a:cubicBezTo>
                <a:cubicBezTo>
                  <a:pt x="21092" y="25484"/>
                  <a:pt x="21043" y="25474"/>
                  <a:pt x="20992" y="25452"/>
                </a:cubicBezTo>
                <a:cubicBezTo>
                  <a:pt x="20884" y="25425"/>
                  <a:pt x="20829" y="25344"/>
                  <a:pt x="20829" y="25235"/>
                </a:cubicBezTo>
                <a:cubicBezTo>
                  <a:pt x="20884" y="25018"/>
                  <a:pt x="21073" y="24855"/>
                  <a:pt x="21290" y="24855"/>
                </a:cubicBezTo>
                <a:close/>
                <a:moveTo>
                  <a:pt x="25929" y="24937"/>
                </a:moveTo>
                <a:cubicBezTo>
                  <a:pt x="26118" y="24964"/>
                  <a:pt x="26254" y="25100"/>
                  <a:pt x="26254" y="25289"/>
                </a:cubicBezTo>
                <a:cubicBezTo>
                  <a:pt x="26281" y="25452"/>
                  <a:pt x="26146" y="25642"/>
                  <a:pt x="25956" y="25669"/>
                </a:cubicBezTo>
                <a:cubicBezTo>
                  <a:pt x="25766" y="25669"/>
                  <a:pt x="25657" y="25534"/>
                  <a:pt x="25657" y="25344"/>
                </a:cubicBezTo>
                <a:cubicBezTo>
                  <a:pt x="25657" y="25127"/>
                  <a:pt x="25766" y="24937"/>
                  <a:pt x="25929" y="24937"/>
                </a:cubicBezTo>
                <a:close/>
                <a:moveTo>
                  <a:pt x="32098" y="28660"/>
                </a:moveTo>
                <a:cubicBezTo>
                  <a:pt x="32160" y="28660"/>
                  <a:pt x="32222" y="28675"/>
                  <a:pt x="32276" y="28707"/>
                </a:cubicBezTo>
                <a:cubicBezTo>
                  <a:pt x="32438" y="28788"/>
                  <a:pt x="32547" y="28978"/>
                  <a:pt x="32493" y="29168"/>
                </a:cubicBezTo>
                <a:lnTo>
                  <a:pt x="32520" y="29141"/>
                </a:lnTo>
                <a:lnTo>
                  <a:pt x="32520" y="29141"/>
                </a:lnTo>
                <a:cubicBezTo>
                  <a:pt x="32493" y="29249"/>
                  <a:pt x="32438" y="29331"/>
                  <a:pt x="32384" y="29412"/>
                </a:cubicBezTo>
                <a:cubicBezTo>
                  <a:pt x="32328" y="29511"/>
                  <a:pt x="32235" y="29558"/>
                  <a:pt x="32140" y="29558"/>
                </a:cubicBezTo>
                <a:cubicBezTo>
                  <a:pt x="32051" y="29558"/>
                  <a:pt x="31961" y="29518"/>
                  <a:pt x="31896" y="29439"/>
                </a:cubicBezTo>
                <a:cubicBezTo>
                  <a:pt x="31842" y="29358"/>
                  <a:pt x="31787" y="29277"/>
                  <a:pt x="31760" y="29195"/>
                </a:cubicBezTo>
                <a:cubicBezTo>
                  <a:pt x="31679" y="29032"/>
                  <a:pt x="31706" y="28870"/>
                  <a:pt x="31842" y="28761"/>
                </a:cubicBezTo>
                <a:cubicBezTo>
                  <a:pt x="31907" y="28696"/>
                  <a:pt x="32003" y="28660"/>
                  <a:pt x="32098" y="28660"/>
                </a:cubicBezTo>
                <a:close/>
                <a:moveTo>
                  <a:pt x="20925" y="0"/>
                </a:moveTo>
                <a:cubicBezTo>
                  <a:pt x="20659" y="0"/>
                  <a:pt x="20397" y="124"/>
                  <a:pt x="20233" y="363"/>
                </a:cubicBezTo>
                <a:cubicBezTo>
                  <a:pt x="20097" y="471"/>
                  <a:pt x="19988" y="634"/>
                  <a:pt x="19880" y="742"/>
                </a:cubicBezTo>
                <a:lnTo>
                  <a:pt x="16761" y="797"/>
                </a:lnTo>
                <a:cubicBezTo>
                  <a:pt x="16679" y="661"/>
                  <a:pt x="16571" y="552"/>
                  <a:pt x="16462" y="444"/>
                </a:cubicBezTo>
                <a:cubicBezTo>
                  <a:pt x="16285" y="311"/>
                  <a:pt x="16068" y="243"/>
                  <a:pt x="15850" y="243"/>
                </a:cubicBezTo>
                <a:cubicBezTo>
                  <a:pt x="15667" y="243"/>
                  <a:pt x="15484" y="291"/>
                  <a:pt x="15323" y="390"/>
                </a:cubicBezTo>
                <a:cubicBezTo>
                  <a:pt x="14998" y="552"/>
                  <a:pt x="14808" y="905"/>
                  <a:pt x="14889" y="1258"/>
                </a:cubicBezTo>
                <a:cubicBezTo>
                  <a:pt x="14889" y="1448"/>
                  <a:pt x="14916" y="1610"/>
                  <a:pt x="14943" y="1773"/>
                </a:cubicBezTo>
                <a:cubicBezTo>
                  <a:pt x="14943" y="1773"/>
                  <a:pt x="14916" y="1800"/>
                  <a:pt x="14916" y="1827"/>
                </a:cubicBezTo>
                <a:cubicBezTo>
                  <a:pt x="14211" y="2858"/>
                  <a:pt x="13533" y="3916"/>
                  <a:pt x="12828" y="4947"/>
                </a:cubicBezTo>
                <a:cubicBezTo>
                  <a:pt x="12773" y="5001"/>
                  <a:pt x="12719" y="5082"/>
                  <a:pt x="12638" y="5109"/>
                </a:cubicBezTo>
                <a:cubicBezTo>
                  <a:pt x="12394" y="5272"/>
                  <a:pt x="12150" y="5381"/>
                  <a:pt x="11878" y="5543"/>
                </a:cubicBezTo>
                <a:cubicBezTo>
                  <a:pt x="10251" y="4513"/>
                  <a:pt x="8705" y="3400"/>
                  <a:pt x="7186" y="2207"/>
                </a:cubicBezTo>
                <a:cubicBezTo>
                  <a:pt x="7186" y="2099"/>
                  <a:pt x="7186" y="2017"/>
                  <a:pt x="7186" y="1936"/>
                </a:cubicBezTo>
                <a:cubicBezTo>
                  <a:pt x="7186" y="1280"/>
                  <a:pt x="6680" y="786"/>
                  <a:pt x="6070" y="786"/>
                </a:cubicBezTo>
                <a:cubicBezTo>
                  <a:pt x="5974" y="786"/>
                  <a:pt x="5875" y="798"/>
                  <a:pt x="5776" y="824"/>
                </a:cubicBezTo>
                <a:cubicBezTo>
                  <a:pt x="5287" y="851"/>
                  <a:pt x="4908" y="1258"/>
                  <a:pt x="4962" y="1746"/>
                </a:cubicBezTo>
                <a:cubicBezTo>
                  <a:pt x="4962" y="2017"/>
                  <a:pt x="4962" y="2288"/>
                  <a:pt x="4989" y="2560"/>
                </a:cubicBezTo>
                <a:cubicBezTo>
                  <a:pt x="4962" y="2614"/>
                  <a:pt x="4908" y="2695"/>
                  <a:pt x="4853" y="2750"/>
                </a:cubicBezTo>
                <a:cubicBezTo>
                  <a:pt x="4067" y="3753"/>
                  <a:pt x="3280" y="4757"/>
                  <a:pt x="2494" y="5787"/>
                </a:cubicBezTo>
                <a:cubicBezTo>
                  <a:pt x="2165" y="6181"/>
                  <a:pt x="2137" y="6293"/>
                  <a:pt x="1740" y="6293"/>
                </a:cubicBezTo>
                <a:cubicBezTo>
                  <a:pt x="1645" y="6293"/>
                  <a:pt x="1529" y="6286"/>
                  <a:pt x="1381" y="6276"/>
                </a:cubicBezTo>
                <a:cubicBezTo>
                  <a:pt x="1352" y="6273"/>
                  <a:pt x="1322" y="6272"/>
                  <a:pt x="1293" y="6272"/>
                </a:cubicBezTo>
                <a:cubicBezTo>
                  <a:pt x="574" y="6272"/>
                  <a:pt x="0" y="6902"/>
                  <a:pt x="52" y="7632"/>
                </a:cubicBezTo>
                <a:cubicBezTo>
                  <a:pt x="161" y="8201"/>
                  <a:pt x="622" y="8635"/>
                  <a:pt x="1192" y="8717"/>
                </a:cubicBezTo>
                <a:cubicBezTo>
                  <a:pt x="1707" y="8717"/>
                  <a:pt x="2195" y="8473"/>
                  <a:pt x="2494" y="8039"/>
                </a:cubicBezTo>
                <a:cubicBezTo>
                  <a:pt x="2521" y="7930"/>
                  <a:pt x="2548" y="7795"/>
                  <a:pt x="2575" y="7686"/>
                </a:cubicBezTo>
                <a:cubicBezTo>
                  <a:pt x="2602" y="7578"/>
                  <a:pt x="2602" y="7442"/>
                  <a:pt x="2575" y="7333"/>
                </a:cubicBezTo>
                <a:cubicBezTo>
                  <a:pt x="2521" y="7035"/>
                  <a:pt x="2602" y="6764"/>
                  <a:pt x="2792" y="6547"/>
                </a:cubicBezTo>
                <a:cubicBezTo>
                  <a:pt x="3687" y="5462"/>
                  <a:pt x="4528" y="4350"/>
                  <a:pt x="5396" y="3238"/>
                </a:cubicBezTo>
                <a:cubicBezTo>
                  <a:pt x="5450" y="3184"/>
                  <a:pt x="5504" y="3102"/>
                  <a:pt x="5559" y="3048"/>
                </a:cubicBezTo>
                <a:cubicBezTo>
                  <a:pt x="5687" y="3091"/>
                  <a:pt x="5807" y="3109"/>
                  <a:pt x="5923" y="3109"/>
                </a:cubicBezTo>
                <a:cubicBezTo>
                  <a:pt x="6248" y="3109"/>
                  <a:pt x="6533" y="2964"/>
                  <a:pt x="6833" y="2804"/>
                </a:cubicBezTo>
                <a:cubicBezTo>
                  <a:pt x="8407" y="4024"/>
                  <a:pt x="10034" y="5191"/>
                  <a:pt x="11716" y="6248"/>
                </a:cubicBezTo>
                <a:cubicBezTo>
                  <a:pt x="11743" y="6655"/>
                  <a:pt x="12041" y="7035"/>
                  <a:pt x="12448" y="7144"/>
                </a:cubicBezTo>
                <a:cubicBezTo>
                  <a:pt x="12746" y="7225"/>
                  <a:pt x="12963" y="7415"/>
                  <a:pt x="13072" y="7713"/>
                </a:cubicBezTo>
                <a:cubicBezTo>
                  <a:pt x="13262" y="8012"/>
                  <a:pt x="13452" y="8337"/>
                  <a:pt x="13669" y="8635"/>
                </a:cubicBezTo>
                <a:cubicBezTo>
                  <a:pt x="14021" y="9205"/>
                  <a:pt x="14374" y="9775"/>
                  <a:pt x="14754" y="10344"/>
                </a:cubicBezTo>
                <a:cubicBezTo>
                  <a:pt x="14862" y="10507"/>
                  <a:pt x="14916" y="10724"/>
                  <a:pt x="14889" y="10941"/>
                </a:cubicBezTo>
                <a:cubicBezTo>
                  <a:pt x="14835" y="11321"/>
                  <a:pt x="15025" y="11673"/>
                  <a:pt x="15405" y="11836"/>
                </a:cubicBezTo>
                <a:cubicBezTo>
                  <a:pt x="15535" y="11906"/>
                  <a:pt x="15677" y="11939"/>
                  <a:pt x="15818" y="11939"/>
                </a:cubicBezTo>
                <a:cubicBezTo>
                  <a:pt x="16056" y="11939"/>
                  <a:pt x="16292" y="11844"/>
                  <a:pt x="16462" y="11673"/>
                </a:cubicBezTo>
                <a:cubicBezTo>
                  <a:pt x="16571" y="11592"/>
                  <a:pt x="16679" y="11483"/>
                  <a:pt x="16788" y="11375"/>
                </a:cubicBezTo>
                <a:lnTo>
                  <a:pt x="19419" y="11511"/>
                </a:lnTo>
                <a:cubicBezTo>
                  <a:pt x="19582" y="11809"/>
                  <a:pt x="19799" y="12026"/>
                  <a:pt x="20097" y="12189"/>
                </a:cubicBezTo>
                <a:cubicBezTo>
                  <a:pt x="20178" y="12243"/>
                  <a:pt x="20233" y="12324"/>
                  <a:pt x="20260" y="12433"/>
                </a:cubicBezTo>
                <a:cubicBezTo>
                  <a:pt x="20395" y="13138"/>
                  <a:pt x="20531" y="13843"/>
                  <a:pt x="20667" y="14548"/>
                </a:cubicBezTo>
                <a:cubicBezTo>
                  <a:pt x="20694" y="14711"/>
                  <a:pt x="20639" y="14874"/>
                  <a:pt x="20558" y="14982"/>
                </a:cubicBezTo>
                <a:cubicBezTo>
                  <a:pt x="20341" y="15308"/>
                  <a:pt x="20260" y="15688"/>
                  <a:pt x="20341" y="16040"/>
                </a:cubicBezTo>
                <a:cubicBezTo>
                  <a:pt x="20368" y="16122"/>
                  <a:pt x="20395" y="16203"/>
                  <a:pt x="20422" y="16311"/>
                </a:cubicBezTo>
                <a:lnTo>
                  <a:pt x="18171" y="19648"/>
                </a:lnTo>
                <a:lnTo>
                  <a:pt x="17981" y="19675"/>
                </a:lnTo>
                <a:cubicBezTo>
                  <a:pt x="17385" y="19729"/>
                  <a:pt x="16978" y="20299"/>
                  <a:pt x="17113" y="20895"/>
                </a:cubicBezTo>
                <a:cubicBezTo>
                  <a:pt x="17140" y="21302"/>
                  <a:pt x="17493" y="21628"/>
                  <a:pt x="17927" y="21628"/>
                </a:cubicBezTo>
                <a:lnTo>
                  <a:pt x="18334" y="21655"/>
                </a:lnTo>
                <a:lnTo>
                  <a:pt x="20233" y="24693"/>
                </a:lnTo>
                <a:cubicBezTo>
                  <a:pt x="20205" y="24828"/>
                  <a:pt x="20151" y="24937"/>
                  <a:pt x="20151" y="25072"/>
                </a:cubicBezTo>
                <a:cubicBezTo>
                  <a:pt x="20124" y="25425"/>
                  <a:pt x="20260" y="25778"/>
                  <a:pt x="20585" y="25967"/>
                </a:cubicBezTo>
                <a:cubicBezTo>
                  <a:pt x="20725" y="26080"/>
                  <a:pt x="20894" y="26134"/>
                  <a:pt x="21066" y="26134"/>
                </a:cubicBezTo>
                <a:cubicBezTo>
                  <a:pt x="21227" y="26134"/>
                  <a:pt x="21390" y="26086"/>
                  <a:pt x="21535" y="25995"/>
                </a:cubicBezTo>
                <a:cubicBezTo>
                  <a:pt x="21589" y="25967"/>
                  <a:pt x="21670" y="25913"/>
                  <a:pt x="21752" y="25859"/>
                </a:cubicBezTo>
                <a:cubicBezTo>
                  <a:pt x="21814" y="25776"/>
                  <a:pt x="21923" y="25741"/>
                  <a:pt x="22032" y="25741"/>
                </a:cubicBezTo>
                <a:cubicBezTo>
                  <a:pt x="22066" y="25741"/>
                  <a:pt x="22099" y="25744"/>
                  <a:pt x="22131" y="25751"/>
                </a:cubicBezTo>
                <a:cubicBezTo>
                  <a:pt x="23026" y="25778"/>
                  <a:pt x="23921" y="25832"/>
                  <a:pt x="24816" y="25859"/>
                </a:cubicBezTo>
                <a:cubicBezTo>
                  <a:pt x="25033" y="25859"/>
                  <a:pt x="25223" y="25913"/>
                  <a:pt x="25386" y="26076"/>
                </a:cubicBezTo>
                <a:cubicBezTo>
                  <a:pt x="25529" y="26219"/>
                  <a:pt x="25717" y="26287"/>
                  <a:pt x="25909" y="26287"/>
                </a:cubicBezTo>
                <a:cubicBezTo>
                  <a:pt x="26046" y="26287"/>
                  <a:pt x="26184" y="26252"/>
                  <a:pt x="26308" y="26184"/>
                </a:cubicBezTo>
                <a:lnTo>
                  <a:pt x="26634" y="26022"/>
                </a:lnTo>
                <a:lnTo>
                  <a:pt x="31028" y="28653"/>
                </a:lnTo>
                <a:cubicBezTo>
                  <a:pt x="31055" y="28815"/>
                  <a:pt x="31055" y="28951"/>
                  <a:pt x="31055" y="29087"/>
                </a:cubicBezTo>
                <a:cubicBezTo>
                  <a:pt x="31082" y="29385"/>
                  <a:pt x="31191" y="29656"/>
                  <a:pt x="31408" y="29846"/>
                </a:cubicBezTo>
                <a:cubicBezTo>
                  <a:pt x="31597" y="30088"/>
                  <a:pt x="31875" y="30209"/>
                  <a:pt x="32157" y="30209"/>
                </a:cubicBezTo>
                <a:cubicBezTo>
                  <a:pt x="32318" y="30209"/>
                  <a:pt x="32480" y="30169"/>
                  <a:pt x="32628" y="30090"/>
                </a:cubicBezTo>
                <a:cubicBezTo>
                  <a:pt x="33062" y="29846"/>
                  <a:pt x="33279" y="29385"/>
                  <a:pt x="33225" y="28924"/>
                </a:cubicBezTo>
                <a:cubicBezTo>
                  <a:pt x="33225" y="28517"/>
                  <a:pt x="32927" y="28137"/>
                  <a:pt x="32520" y="28056"/>
                </a:cubicBezTo>
                <a:cubicBezTo>
                  <a:pt x="32355" y="27990"/>
                  <a:pt x="32171" y="27954"/>
                  <a:pt x="31991" y="27954"/>
                </a:cubicBezTo>
                <a:cubicBezTo>
                  <a:pt x="31874" y="27954"/>
                  <a:pt x="31759" y="27970"/>
                  <a:pt x="31652" y="28002"/>
                </a:cubicBezTo>
                <a:lnTo>
                  <a:pt x="31353" y="28083"/>
                </a:lnTo>
                <a:cubicBezTo>
                  <a:pt x="30567" y="27459"/>
                  <a:pt x="29699" y="26917"/>
                  <a:pt x="28804" y="26456"/>
                </a:cubicBezTo>
                <a:cubicBezTo>
                  <a:pt x="28288" y="26184"/>
                  <a:pt x="27773" y="25913"/>
                  <a:pt x="27285" y="25615"/>
                </a:cubicBezTo>
                <a:cubicBezTo>
                  <a:pt x="27176" y="25588"/>
                  <a:pt x="27095" y="25506"/>
                  <a:pt x="27014" y="25452"/>
                </a:cubicBezTo>
                <a:cubicBezTo>
                  <a:pt x="26851" y="25344"/>
                  <a:pt x="26769" y="25127"/>
                  <a:pt x="26851" y="24937"/>
                </a:cubicBezTo>
                <a:cubicBezTo>
                  <a:pt x="26905" y="24855"/>
                  <a:pt x="26932" y="24774"/>
                  <a:pt x="26986" y="24720"/>
                </a:cubicBezTo>
                <a:lnTo>
                  <a:pt x="28641" y="21899"/>
                </a:lnTo>
                <a:cubicBezTo>
                  <a:pt x="28695" y="21790"/>
                  <a:pt x="28749" y="21709"/>
                  <a:pt x="28804" y="21628"/>
                </a:cubicBezTo>
                <a:lnTo>
                  <a:pt x="29265" y="21519"/>
                </a:lnTo>
                <a:cubicBezTo>
                  <a:pt x="29726" y="21438"/>
                  <a:pt x="30051" y="21085"/>
                  <a:pt x="30106" y="20624"/>
                </a:cubicBezTo>
                <a:cubicBezTo>
                  <a:pt x="30187" y="20163"/>
                  <a:pt x="29834" y="19729"/>
                  <a:pt x="29346" y="19675"/>
                </a:cubicBezTo>
                <a:lnTo>
                  <a:pt x="28994" y="19675"/>
                </a:lnTo>
                <a:lnTo>
                  <a:pt x="27176" y="16230"/>
                </a:lnTo>
                <a:cubicBezTo>
                  <a:pt x="27448" y="15905"/>
                  <a:pt x="27583" y="15498"/>
                  <a:pt x="27556" y="15091"/>
                </a:cubicBezTo>
                <a:cubicBezTo>
                  <a:pt x="27529" y="14820"/>
                  <a:pt x="27637" y="14548"/>
                  <a:pt x="27854" y="14413"/>
                </a:cubicBezTo>
                <a:cubicBezTo>
                  <a:pt x="28939" y="13355"/>
                  <a:pt x="29997" y="12270"/>
                  <a:pt x="31082" y="11212"/>
                </a:cubicBezTo>
                <a:cubicBezTo>
                  <a:pt x="31163" y="11158"/>
                  <a:pt x="31245" y="11077"/>
                  <a:pt x="31353" y="11022"/>
                </a:cubicBezTo>
                <a:cubicBezTo>
                  <a:pt x="31631" y="11108"/>
                  <a:pt x="31837" y="11157"/>
                  <a:pt x="32015" y="11157"/>
                </a:cubicBezTo>
                <a:cubicBezTo>
                  <a:pt x="32340" y="11157"/>
                  <a:pt x="32567" y="10992"/>
                  <a:pt x="32954" y="10588"/>
                </a:cubicBezTo>
                <a:cubicBezTo>
                  <a:pt x="33035" y="10615"/>
                  <a:pt x="33089" y="10643"/>
                  <a:pt x="33144" y="10670"/>
                </a:cubicBezTo>
                <a:cubicBezTo>
                  <a:pt x="34147" y="11212"/>
                  <a:pt x="35124" y="11755"/>
                  <a:pt x="36100" y="12270"/>
                </a:cubicBezTo>
                <a:cubicBezTo>
                  <a:pt x="36344" y="12378"/>
                  <a:pt x="36534" y="12595"/>
                  <a:pt x="36561" y="12840"/>
                </a:cubicBezTo>
                <a:cubicBezTo>
                  <a:pt x="36613" y="13231"/>
                  <a:pt x="36916" y="13546"/>
                  <a:pt x="37300" y="13546"/>
                </a:cubicBezTo>
                <a:cubicBezTo>
                  <a:pt x="37316" y="13546"/>
                  <a:pt x="37332" y="13546"/>
                  <a:pt x="37348" y="13545"/>
                </a:cubicBezTo>
                <a:cubicBezTo>
                  <a:pt x="37403" y="13555"/>
                  <a:pt x="37457" y="13559"/>
                  <a:pt x="37511" y="13559"/>
                </a:cubicBezTo>
                <a:cubicBezTo>
                  <a:pt x="37902" y="13559"/>
                  <a:pt x="38232" y="13306"/>
                  <a:pt x="38351" y="12948"/>
                </a:cubicBezTo>
                <a:cubicBezTo>
                  <a:pt x="38378" y="12840"/>
                  <a:pt x="38406" y="12731"/>
                  <a:pt x="38460" y="12650"/>
                </a:cubicBezTo>
                <a:cubicBezTo>
                  <a:pt x="38514" y="12406"/>
                  <a:pt x="38487" y="12161"/>
                  <a:pt x="38351" y="11972"/>
                </a:cubicBezTo>
                <a:cubicBezTo>
                  <a:pt x="38203" y="11656"/>
                  <a:pt x="37875" y="11467"/>
                  <a:pt x="37544" y="11467"/>
                </a:cubicBezTo>
                <a:cubicBezTo>
                  <a:pt x="37393" y="11467"/>
                  <a:pt x="37240" y="11507"/>
                  <a:pt x="37104" y="11592"/>
                </a:cubicBezTo>
                <a:cubicBezTo>
                  <a:pt x="36969" y="11677"/>
                  <a:pt x="36818" y="11719"/>
                  <a:pt x="36669" y="11719"/>
                </a:cubicBezTo>
                <a:cubicBezTo>
                  <a:pt x="36485" y="11719"/>
                  <a:pt x="36303" y="11657"/>
                  <a:pt x="36154" y="11538"/>
                </a:cubicBezTo>
                <a:cubicBezTo>
                  <a:pt x="35205" y="11022"/>
                  <a:pt x="34256" y="10507"/>
                  <a:pt x="33306" y="9992"/>
                </a:cubicBezTo>
                <a:cubicBezTo>
                  <a:pt x="33062" y="9910"/>
                  <a:pt x="32845" y="9693"/>
                  <a:pt x="32737" y="9449"/>
                </a:cubicBezTo>
                <a:cubicBezTo>
                  <a:pt x="32600" y="9117"/>
                  <a:pt x="32294" y="8926"/>
                  <a:pt x="31962" y="8926"/>
                </a:cubicBezTo>
                <a:cubicBezTo>
                  <a:pt x="31833" y="8926"/>
                  <a:pt x="31699" y="8954"/>
                  <a:pt x="31570" y="9015"/>
                </a:cubicBezTo>
                <a:cubicBezTo>
                  <a:pt x="31245" y="9124"/>
                  <a:pt x="31001" y="9449"/>
                  <a:pt x="30974" y="9802"/>
                </a:cubicBezTo>
                <a:cubicBezTo>
                  <a:pt x="30946" y="9992"/>
                  <a:pt x="30946" y="10209"/>
                  <a:pt x="30974" y="10398"/>
                </a:cubicBezTo>
                <a:lnTo>
                  <a:pt x="27068" y="14169"/>
                </a:lnTo>
                <a:cubicBezTo>
                  <a:pt x="26919" y="14108"/>
                  <a:pt x="26764" y="14079"/>
                  <a:pt x="26613" y="14079"/>
                </a:cubicBezTo>
                <a:cubicBezTo>
                  <a:pt x="26157" y="14079"/>
                  <a:pt x="25725" y="14338"/>
                  <a:pt x="25522" y="14765"/>
                </a:cubicBezTo>
                <a:cubicBezTo>
                  <a:pt x="25440" y="14901"/>
                  <a:pt x="25386" y="15037"/>
                  <a:pt x="25305" y="15172"/>
                </a:cubicBezTo>
                <a:lnTo>
                  <a:pt x="22402" y="15226"/>
                </a:lnTo>
                <a:cubicBezTo>
                  <a:pt x="22384" y="15230"/>
                  <a:pt x="22366" y="15232"/>
                  <a:pt x="22348" y="15232"/>
                </a:cubicBezTo>
                <a:cubicBezTo>
                  <a:pt x="22232" y="15232"/>
                  <a:pt x="22124" y="15161"/>
                  <a:pt x="22077" y="15091"/>
                </a:cubicBezTo>
                <a:cubicBezTo>
                  <a:pt x="21914" y="14820"/>
                  <a:pt x="21697" y="14657"/>
                  <a:pt x="21426" y="14548"/>
                </a:cubicBezTo>
                <a:cubicBezTo>
                  <a:pt x="21263" y="13735"/>
                  <a:pt x="21073" y="12948"/>
                  <a:pt x="20938" y="12107"/>
                </a:cubicBezTo>
                <a:cubicBezTo>
                  <a:pt x="21589" y="11646"/>
                  <a:pt x="21752" y="11104"/>
                  <a:pt x="21372" y="10426"/>
                </a:cubicBezTo>
                <a:lnTo>
                  <a:pt x="23108" y="7442"/>
                </a:lnTo>
                <a:cubicBezTo>
                  <a:pt x="23243" y="7469"/>
                  <a:pt x="23406" y="7469"/>
                  <a:pt x="23542" y="7469"/>
                </a:cubicBezTo>
                <a:cubicBezTo>
                  <a:pt x="23976" y="7469"/>
                  <a:pt x="24355" y="7252"/>
                  <a:pt x="24572" y="6899"/>
                </a:cubicBezTo>
                <a:cubicBezTo>
                  <a:pt x="24898" y="6411"/>
                  <a:pt x="24735" y="5733"/>
                  <a:pt x="24193" y="5516"/>
                </a:cubicBezTo>
                <a:cubicBezTo>
                  <a:pt x="23921" y="5381"/>
                  <a:pt x="23650" y="5272"/>
                  <a:pt x="23379" y="5191"/>
                </a:cubicBezTo>
                <a:lnTo>
                  <a:pt x="21697" y="2017"/>
                </a:lnTo>
                <a:cubicBezTo>
                  <a:pt x="21779" y="1882"/>
                  <a:pt x="21860" y="1746"/>
                  <a:pt x="21941" y="1637"/>
                </a:cubicBezTo>
                <a:cubicBezTo>
                  <a:pt x="22131" y="1285"/>
                  <a:pt x="22077" y="824"/>
                  <a:pt x="21779" y="525"/>
                </a:cubicBezTo>
                <a:cubicBezTo>
                  <a:pt x="21697" y="417"/>
                  <a:pt x="21616" y="336"/>
                  <a:pt x="21535" y="254"/>
                </a:cubicBezTo>
                <a:cubicBezTo>
                  <a:pt x="21364" y="83"/>
                  <a:pt x="21143" y="0"/>
                  <a:pt x="20925" y="0"/>
                </a:cubicBezTo>
                <a:close/>
              </a:path>
            </a:pathLst>
          </a:custGeom>
          <a:solidFill>
            <a:srgbClr val="FECA2A">
              <a:alpha val="531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1" name="Google Shape;331;p35"/>
          <p:cNvSpPr/>
          <p:nvPr/>
        </p:nvSpPr>
        <p:spPr>
          <a:xfrm>
            <a:off x="0" y="4826560"/>
            <a:ext cx="4955243" cy="2419291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2" name="Google Shape;332;p35"/>
          <p:cNvSpPr/>
          <p:nvPr/>
        </p:nvSpPr>
        <p:spPr>
          <a:xfrm>
            <a:off x="1" y="8052"/>
            <a:ext cx="5588591" cy="2168313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3" name="Google Shape;333;p35"/>
          <p:cNvSpPr/>
          <p:nvPr/>
        </p:nvSpPr>
        <p:spPr>
          <a:xfrm>
            <a:off x="7964900" y="2024000"/>
            <a:ext cx="4227104" cy="4833984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4" name="Google Shape;334;p35"/>
          <p:cNvSpPr txBox="1">
            <a:spLocks noGrp="1"/>
          </p:cNvSpPr>
          <p:nvPr>
            <p:ph type="title"/>
          </p:nvPr>
        </p:nvSpPr>
        <p:spPr>
          <a:xfrm>
            <a:off x="999709" y="2318133"/>
            <a:ext cx="3074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5" name="Google Shape;335;p35"/>
          <p:cNvSpPr txBox="1">
            <a:spLocks noGrp="1"/>
          </p:cNvSpPr>
          <p:nvPr>
            <p:ph type="title" idx="2"/>
          </p:nvPr>
        </p:nvSpPr>
        <p:spPr>
          <a:xfrm>
            <a:off x="4558929" y="2318133"/>
            <a:ext cx="3074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title" idx="3"/>
          </p:nvPr>
        </p:nvSpPr>
        <p:spPr>
          <a:xfrm>
            <a:off x="999709" y="4371900"/>
            <a:ext cx="3074000" cy="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7" name="Google Shape;337;p35"/>
          <p:cNvSpPr txBox="1">
            <a:spLocks noGrp="1"/>
          </p:cNvSpPr>
          <p:nvPr>
            <p:ph type="title" idx="4"/>
          </p:nvPr>
        </p:nvSpPr>
        <p:spPr>
          <a:xfrm>
            <a:off x="4558929" y="4371900"/>
            <a:ext cx="3074000" cy="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8" name="Google Shape;338;p35"/>
          <p:cNvSpPr txBox="1">
            <a:spLocks noGrp="1"/>
          </p:cNvSpPr>
          <p:nvPr>
            <p:ph type="title" idx="5"/>
          </p:nvPr>
        </p:nvSpPr>
        <p:spPr>
          <a:xfrm>
            <a:off x="8118149" y="2318133"/>
            <a:ext cx="3074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9" name="Google Shape;339;p35"/>
          <p:cNvSpPr txBox="1">
            <a:spLocks noGrp="1"/>
          </p:cNvSpPr>
          <p:nvPr>
            <p:ph type="title" idx="6"/>
          </p:nvPr>
        </p:nvSpPr>
        <p:spPr>
          <a:xfrm>
            <a:off x="8118149" y="4371900"/>
            <a:ext cx="3074000" cy="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40" name="Google Shape;340;p35"/>
          <p:cNvSpPr txBox="1">
            <a:spLocks noGrp="1"/>
          </p:cNvSpPr>
          <p:nvPr>
            <p:ph type="subTitle" idx="1"/>
          </p:nvPr>
        </p:nvSpPr>
        <p:spPr>
          <a:xfrm>
            <a:off x="999709" y="2915747"/>
            <a:ext cx="3074000" cy="7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35"/>
          <p:cNvSpPr txBox="1">
            <a:spLocks noGrp="1"/>
          </p:cNvSpPr>
          <p:nvPr>
            <p:ph type="subTitle" idx="7"/>
          </p:nvPr>
        </p:nvSpPr>
        <p:spPr>
          <a:xfrm>
            <a:off x="4558929" y="2915747"/>
            <a:ext cx="3074000" cy="7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subTitle" idx="8"/>
          </p:nvPr>
        </p:nvSpPr>
        <p:spPr>
          <a:xfrm>
            <a:off x="8118149" y="2915747"/>
            <a:ext cx="3074000" cy="7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3" name="Google Shape;343;p35"/>
          <p:cNvSpPr txBox="1">
            <a:spLocks noGrp="1"/>
          </p:cNvSpPr>
          <p:nvPr>
            <p:ph type="subTitle" idx="9"/>
          </p:nvPr>
        </p:nvSpPr>
        <p:spPr>
          <a:xfrm>
            <a:off x="8118149" y="4963900"/>
            <a:ext cx="3074000" cy="74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4" name="Google Shape;344;p35"/>
          <p:cNvSpPr txBox="1">
            <a:spLocks noGrp="1"/>
          </p:cNvSpPr>
          <p:nvPr>
            <p:ph type="subTitle" idx="13"/>
          </p:nvPr>
        </p:nvSpPr>
        <p:spPr>
          <a:xfrm>
            <a:off x="4558929" y="4963900"/>
            <a:ext cx="3074000" cy="74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5" name="Google Shape;345;p35"/>
          <p:cNvSpPr txBox="1">
            <a:spLocks noGrp="1"/>
          </p:cNvSpPr>
          <p:nvPr>
            <p:ph type="subTitle" idx="14"/>
          </p:nvPr>
        </p:nvSpPr>
        <p:spPr>
          <a:xfrm>
            <a:off x="999709" y="4963900"/>
            <a:ext cx="3074000" cy="74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6" name="Google Shape;346;p35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7" name="Google Shape;347;p35"/>
          <p:cNvSpPr txBox="1">
            <a:spLocks noGrp="1"/>
          </p:cNvSpPr>
          <p:nvPr>
            <p:ph type="title" idx="15"/>
          </p:nvPr>
        </p:nvSpPr>
        <p:spPr>
          <a:xfrm>
            <a:off x="960033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2160648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08534" y="20320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6"/>
          <p:cNvSpPr/>
          <p:nvPr/>
        </p:nvSpPr>
        <p:spPr>
          <a:xfrm>
            <a:off x="0" y="0"/>
            <a:ext cx="9458243" cy="3206112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1" name="Google Shape;351;p36"/>
          <p:cNvSpPr/>
          <p:nvPr/>
        </p:nvSpPr>
        <p:spPr>
          <a:xfrm rot="10800000">
            <a:off x="8157986" y="-23"/>
            <a:ext cx="4034015" cy="8523224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2" name="Google Shape;352;p36"/>
          <p:cNvSpPr/>
          <p:nvPr/>
        </p:nvSpPr>
        <p:spPr>
          <a:xfrm rot="5400000">
            <a:off x="6505587" y="-2446636"/>
            <a:ext cx="2651767" cy="15957527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3" name="Google Shape;353;p36"/>
          <p:cNvSpPr txBox="1">
            <a:spLocks noGrp="1"/>
          </p:cNvSpPr>
          <p:nvPr>
            <p:ph type="subTitle" idx="1"/>
          </p:nvPr>
        </p:nvSpPr>
        <p:spPr>
          <a:xfrm>
            <a:off x="831117" y="4786667"/>
            <a:ext cx="51068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54" name="Google Shape;354;p36"/>
          <p:cNvSpPr txBox="1">
            <a:spLocks noGrp="1"/>
          </p:cNvSpPr>
          <p:nvPr>
            <p:ph type="title" hasCustomPrompt="1"/>
          </p:nvPr>
        </p:nvSpPr>
        <p:spPr>
          <a:xfrm>
            <a:off x="1122917" y="4025876"/>
            <a:ext cx="4523200" cy="5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5" name="Google Shape;355;p36"/>
          <p:cNvSpPr txBox="1">
            <a:spLocks noGrp="1"/>
          </p:cNvSpPr>
          <p:nvPr>
            <p:ph type="subTitle" idx="2"/>
          </p:nvPr>
        </p:nvSpPr>
        <p:spPr>
          <a:xfrm>
            <a:off x="3537869" y="2579167"/>
            <a:ext cx="51084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 idx="3" hasCustomPrompt="1"/>
          </p:nvPr>
        </p:nvSpPr>
        <p:spPr>
          <a:xfrm>
            <a:off x="3907469" y="1821560"/>
            <a:ext cx="4521200" cy="5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4"/>
          </p:nvPr>
        </p:nvSpPr>
        <p:spPr>
          <a:xfrm>
            <a:off x="6254083" y="4786667"/>
            <a:ext cx="51068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58" name="Google Shape;358;p36"/>
          <p:cNvSpPr txBox="1">
            <a:spLocks noGrp="1"/>
          </p:cNvSpPr>
          <p:nvPr>
            <p:ph type="title" idx="5" hasCustomPrompt="1"/>
          </p:nvPr>
        </p:nvSpPr>
        <p:spPr>
          <a:xfrm>
            <a:off x="6545883" y="4025876"/>
            <a:ext cx="4523200" cy="5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pic>
        <p:nvPicPr>
          <p:cNvPr id="359" name="Google Shape;359;p3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2414362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7"/>
          <p:cNvSpPr/>
          <p:nvPr/>
        </p:nvSpPr>
        <p:spPr>
          <a:xfrm rot="10800000">
            <a:off x="7661735" y="0"/>
            <a:ext cx="4530276" cy="2451995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rgbClr val="E4EF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3" name="Google Shape;363;p37"/>
          <p:cNvSpPr/>
          <p:nvPr/>
        </p:nvSpPr>
        <p:spPr>
          <a:xfrm rot="10800000">
            <a:off x="1" y="2"/>
            <a:ext cx="1139649" cy="6857973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4" name="Google Shape;364;p37"/>
          <p:cNvSpPr/>
          <p:nvPr/>
        </p:nvSpPr>
        <p:spPr>
          <a:xfrm rot="10800000" flipH="1">
            <a:off x="9800622" y="5532331"/>
            <a:ext cx="2391383" cy="1325661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rgbClr val="ED6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5" name="Google Shape;365;p37"/>
          <p:cNvSpPr txBox="1">
            <a:spLocks noGrp="1"/>
          </p:cNvSpPr>
          <p:nvPr>
            <p:ph type="subTitle" idx="1"/>
          </p:nvPr>
        </p:nvSpPr>
        <p:spPr>
          <a:xfrm>
            <a:off x="960000" y="4764733"/>
            <a:ext cx="3062000" cy="82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66" name="Google Shape;366;p37"/>
          <p:cNvSpPr txBox="1">
            <a:spLocks noGrp="1"/>
          </p:cNvSpPr>
          <p:nvPr>
            <p:ph type="title" hasCustomPrompt="1"/>
          </p:nvPr>
        </p:nvSpPr>
        <p:spPr>
          <a:xfrm>
            <a:off x="1613200" y="4049333"/>
            <a:ext cx="17556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67" name="Google Shape;367;p37"/>
          <p:cNvSpPr txBox="1">
            <a:spLocks noGrp="1"/>
          </p:cNvSpPr>
          <p:nvPr>
            <p:ph type="subTitle" idx="2"/>
          </p:nvPr>
        </p:nvSpPr>
        <p:spPr>
          <a:xfrm>
            <a:off x="4519067" y="2056867"/>
            <a:ext cx="3062000" cy="82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title" idx="3" hasCustomPrompt="1"/>
          </p:nvPr>
        </p:nvSpPr>
        <p:spPr>
          <a:xfrm>
            <a:off x="5172267" y="2918717"/>
            <a:ext cx="1755600" cy="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69" name="Google Shape;369;p37"/>
          <p:cNvSpPr txBox="1">
            <a:spLocks noGrp="1"/>
          </p:cNvSpPr>
          <p:nvPr>
            <p:ph type="subTitle" idx="4"/>
          </p:nvPr>
        </p:nvSpPr>
        <p:spPr>
          <a:xfrm>
            <a:off x="8169667" y="4764733"/>
            <a:ext cx="3062000" cy="81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70" name="Google Shape;370;p37"/>
          <p:cNvSpPr txBox="1">
            <a:spLocks noGrp="1"/>
          </p:cNvSpPr>
          <p:nvPr>
            <p:ph type="title" idx="5" hasCustomPrompt="1"/>
          </p:nvPr>
        </p:nvSpPr>
        <p:spPr>
          <a:xfrm>
            <a:off x="8825400" y="4049333"/>
            <a:ext cx="17512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71" name="Google Shape;371;p37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2" name="Google Shape;372;p37"/>
          <p:cNvSpPr txBox="1">
            <a:spLocks noGrp="1"/>
          </p:cNvSpPr>
          <p:nvPr>
            <p:ph type="title" idx="6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1916434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8"/>
          <p:cNvSpPr/>
          <p:nvPr/>
        </p:nvSpPr>
        <p:spPr>
          <a:xfrm>
            <a:off x="1" y="4405996"/>
            <a:ext cx="4530276" cy="2451995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rgbClr val="E4EF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6" name="Google Shape;376;p38"/>
          <p:cNvSpPr txBox="1">
            <a:spLocks noGrp="1"/>
          </p:cNvSpPr>
          <p:nvPr>
            <p:ph type="subTitle" idx="1"/>
          </p:nvPr>
        </p:nvSpPr>
        <p:spPr>
          <a:xfrm>
            <a:off x="3264133" y="2240500"/>
            <a:ext cx="5802800" cy="1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2267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77" name="Google Shape;377;p38"/>
          <p:cNvSpPr txBox="1">
            <a:spLocks noGrp="1"/>
          </p:cNvSpPr>
          <p:nvPr>
            <p:ph type="subTitle" idx="2"/>
          </p:nvPr>
        </p:nvSpPr>
        <p:spPr>
          <a:xfrm rot="-711">
            <a:off x="3264000" y="3825213"/>
            <a:ext cx="58028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20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78" name="Google Shape;378;p38"/>
          <p:cNvSpPr txBox="1">
            <a:spLocks noGrp="1"/>
          </p:cNvSpPr>
          <p:nvPr>
            <p:ph type="ctrTitle"/>
          </p:nvPr>
        </p:nvSpPr>
        <p:spPr>
          <a:xfrm>
            <a:off x="3264133" y="899900"/>
            <a:ext cx="58028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79" name="Google Shape;379;p38"/>
          <p:cNvSpPr/>
          <p:nvPr/>
        </p:nvSpPr>
        <p:spPr>
          <a:xfrm>
            <a:off x="11052362" y="17"/>
            <a:ext cx="1139649" cy="6857973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rgbClr val="FECA2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0" name="Google Shape;380;p38"/>
          <p:cNvSpPr/>
          <p:nvPr/>
        </p:nvSpPr>
        <p:spPr>
          <a:xfrm flipH="1">
            <a:off x="7" y="0"/>
            <a:ext cx="2391383" cy="1325661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rgbClr val="ED6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1" name="Google Shape;381;p38"/>
          <p:cNvSpPr txBox="1"/>
          <p:nvPr/>
        </p:nvSpPr>
        <p:spPr>
          <a:xfrm>
            <a:off x="2868633" y="5440234"/>
            <a:ext cx="6825600" cy="74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CREDITS: </a:t>
            </a:r>
            <a:r>
              <a:rPr lang="en" sz="1467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This presentation template was created by </a:t>
            </a:r>
            <a:r>
              <a:rPr lang="en" sz="1467" b="1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, and includes icons by </a:t>
            </a:r>
            <a:r>
              <a:rPr lang="en" sz="1467" b="1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, and infographics &amp; images by </a:t>
            </a:r>
            <a:r>
              <a:rPr lang="en" sz="1467" b="1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420928745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FECA2A">
            <a:alpha val="10270"/>
          </a:srgbClr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9"/>
          <p:cNvSpPr/>
          <p:nvPr/>
        </p:nvSpPr>
        <p:spPr>
          <a:xfrm>
            <a:off x="1" y="720134"/>
            <a:ext cx="2069593" cy="6208436"/>
          </a:xfrm>
          <a:custGeom>
            <a:avLst/>
            <a:gdLst/>
            <a:ahLst/>
            <a:cxnLst/>
            <a:rect l="l" t="t" r="r" b="b"/>
            <a:pathLst>
              <a:path w="11990" h="35968" extrusionOk="0">
                <a:moveTo>
                  <a:pt x="1642" y="0"/>
                </a:moveTo>
                <a:cubicBezTo>
                  <a:pt x="651" y="0"/>
                  <a:pt x="1" y="83"/>
                  <a:pt x="1" y="83"/>
                </a:cubicBezTo>
                <a:lnTo>
                  <a:pt x="1" y="35967"/>
                </a:lnTo>
                <a:cubicBezTo>
                  <a:pt x="10389" y="34801"/>
                  <a:pt x="6375" y="28617"/>
                  <a:pt x="6592" y="21077"/>
                </a:cubicBezTo>
                <a:cubicBezTo>
                  <a:pt x="6836" y="13563"/>
                  <a:pt x="11990" y="12505"/>
                  <a:pt x="11474" y="7026"/>
                </a:cubicBezTo>
                <a:cubicBezTo>
                  <a:pt x="10902" y="771"/>
                  <a:pt x="4675" y="0"/>
                  <a:pt x="16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5" name="Google Shape;385;p39"/>
          <p:cNvSpPr/>
          <p:nvPr/>
        </p:nvSpPr>
        <p:spPr>
          <a:xfrm>
            <a:off x="4535600" y="0"/>
            <a:ext cx="7656403" cy="2621925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6" name="Google Shape;386;p39"/>
          <p:cNvSpPr/>
          <p:nvPr/>
        </p:nvSpPr>
        <p:spPr>
          <a:xfrm>
            <a:off x="10308985" y="5546667"/>
            <a:ext cx="747220" cy="747220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7" name="Google Shape;387;p39"/>
          <p:cNvSpPr/>
          <p:nvPr/>
        </p:nvSpPr>
        <p:spPr>
          <a:xfrm>
            <a:off x="11027877" y="6419560"/>
            <a:ext cx="731791" cy="731885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8" name="Google Shape;388;p39"/>
          <p:cNvSpPr/>
          <p:nvPr/>
        </p:nvSpPr>
        <p:spPr>
          <a:xfrm>
            <a:off x="11715912" y="5818795"/>
            <a:ext cx="439112" cy="439207"/>
          </a:xfrm>
          <a:custGeom>
            <a:avLst/>
            <a:gdLst/>
            <a:ahLst/>
            <a:cxnLst/>
            <a:rect l="l" t="t" r="r" b="b"/>
            <a:pathLst>
              <a:path w="4639" h="4640" extrusionOk="0">
                <a:moveTo>
                  <a:pt x="2306" y="1"/>
                </a:moveTo>
                <a:cubicBezTo>
                  <a:pt x="1031" y="1"/>
                  <a:pt x="0" y="1032"/>
                  <a:pt x="0" y="2334"/>
                </a:cubicBezTo>
                <a:cubicBezTo>
                  <a:pt x="0" y="3608"/>
                  <a:pt x="1031" y="4639"/>
                  <a:pt x="2306" y="4639"/>
                </a:cubicBezTo>
                <a:cubicBezTo>
                  <a:pt x="3608" y="4639"/>
                  <a:pt x="4639" y="3608"/>
                  <a:pt x="4639" y="2334"/>
                </a:cubicBezTo>
                <a:cubicBezTo>
                  <a:pt x="4639" y="1032"/>
                  <a:pt x="3608" y="1"/>
                  <a:pt x="23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6914563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5" name="Google Shape;635;p8"/>
          <p:cNvSpPr txBox="1">
            <a:spLocks noGrp="1"/>
          </p:cNvSpPr>
          <p:nvPr>
            <p:ph type="subTitle" idx="1"/>
          </p:nvPr>
        </p:nvSpPr>
        <p:spPr>
          <a:xfrm>
            <a:off x="2210000" y="3943351"/>
            <a:ext cx="3378000" cy="11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36" name="Google Shape;636;p8"/>
          <p:cNvSpPr txBox="1">
            <a:spLocks noGrp="1"/>
          </p:cNvSpPr>
          <p:nvPr>
            <p:ph type="title"/>
          </p:nvPr>
        </p:nvSpPr>
        <p:spPr>
          <a:xfrm>
            <a:off x="2210000" y="3053421"/>
            <a:ext cx="3378000" cy="6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Montserrat ExtraBold"/>
              <a:buNone/>
              <a:defRPr sz="5333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37" name="Google Shape;637;p8"/>
          <p:cNvSpPr txBox="1">
            <a:spLocks noGrp="1"/>
          </p:cNvSpPr>
          <p:nvPr>
            <p:ph type="title" idx="2"/>
          </p:nvPr>
        </p:nvSpPr>
        <p:spPr>
          <a:xfrm>
            <a:off x="6604000" y="3053421"/>
            <a:ext cx="3378000" cy="6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38" name="Google Shape;638;p8"/>
          <p:cNvSpPr txBox="1">
            <a:spLocks noGrp="1"/>
          </p:cNvSpPr>
          <p:nvPr>
            <p:ph type="subTitle" idx="3"/>
          </p:nvPr>
        </p:nvSpPr>
        <p:spPr>
          <a:xfrm>
            <a:off x="6604000" y="3943351"/>
            <a:ext cx="3378000" cy="11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39" name="Google Shape;639;p8"/>
          <p:cNvGrpSpPr/>
          <p:nvPr/>
        </p:nvGrpSpPr>
        <p:grpSpPr>
          <a:xfrm>
            <a:off x="11343289" y="2181663"/>
            <a:ext cx="207979" cy="265315"/>
            <a:chOff x="2947570" y="-1075969"/>
            <a:chExt cx="184903" cy="235878"/>
          </a:xfrm>
        </p:grpSpPr>
        <p:sp>
          <p:nvSpPr>
            <p:cNvPr id="640" name="Google Shape;640;p8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43" name="Google Shape;643;p8"/>
          <p:cNvGrpSpPr/>
          <p:nvPr/>
        </p:nvGrpSpPr>
        <p:grpSpPr>
          <a:xfrm>
            <a:off x="9890965" y="654615"/>
            <a:ext cx="938563" cy="982412"/>
            <a:chOff x="3153626" y="-2653955"/>
            <a:chExt cx="834426" cy="873411"/>
          </a:xfrm>
        </p:grpSpPr>
        <p:sp>
          <p:nvSpPr>
            <p:cNvPr id="644" name="Google Shape;644;p8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51" name="Google Shape;651;p8"/>
          <p:cNvSpPr/>
          <p:nvPr/>
        </p:nvSpPr>
        <p:spPr>
          <a:xfrm>
            <a:off x="10482407" y="881525"/>
            <a:ext cx="102300" cy="103455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52" name="Google Shape;652;p8"/>
          <p:cNvGrpSpPr/>
          <p:nvPr/>
        </p:nvGrpSpPr>
        <p:grpSpPr>
          <a:xfrm>
            <a:off x="11059530" y="1170559"/>
            <a:ext cx="754201" cy="757583"/>
            <a:chOff x="1889565" y="-3382437"/>
            <a:chExt cx="670520" cy="673527"/>
          </a:xfrm>
        </p:grpSpPr>
        <p:sp>
          <p:nvSpPr>
            <p:cNvPr id="653" name="Google Shape;653;p8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58" name="Google Shape;658;p8"/>
          <p:cNvGrpSpPr/>
          <p:nvPr/>
        </p:nvGrpSpPr>
        <p:grpSpPr>
          <a:xfrm>
            <a:off x="10748648" y="372314"/>
            <a:ext cx="265273" cy="650831"/>
            <a:chOff x="6219428" y="3871144"/>
            <a:chExt cx="235841" cy="578619"/>
          </a:xfrm>
        </p:grpSpPr>
        <p:sp>
          <p:nvSpPr>
            <p:cNvPr id="659" name="Google Shape;659;p8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62" name="Google Shape;662;p8"/>
          <p:cNvGrpSpPr/>
          <p:nvPr/>
        </p:nvGrpSpPr>
        <p:grpSpPr>
          <a:xfrm>
            <a:off x="11071157" y="824622"/>
            <a:ext cx="257436" cy="327148"/>
            <a:chOff x="2079424" y="521748"/>
            <a:chExt cx="228873" cy="290850"/>
          </a:xfrm>
        </p:grpSpPr>
        <p:sp>
          <p:nvSpPr>
            <p:cNvPr id="663" name="Google Shape;663;p8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66" name="Google Shape;666;p8"/>
          <p:cNvGrpSpPr/>
          <p:nvPr/>
        </p:nvGrpSpPr>
        <p:grpSpPr>
          <a:xfrm>
            <a:off x="9427905" y="518116"/>
            <a:ext cx="403548" cy="402435"/>
            <a:chOff x="2601030" y="2721166"/>
            <a:chExt cx="358773" cy="357783"/>
          </a:xfrm>
        </p:grpSpPr>
        <p:sp>
          <p:nvSpPr>
            <p:cNvPr id="667" name="Google Shape;667;p8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75" name="Google Shape;675;p8"/>
          <p:cNvSpPr/>
          <p:nvPr/>
        </p:nvSpPr>
        <p:spPr>
          <a:xfrm>
            <a:off x="394145" y="5313503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3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76" name="Google Shape;676;p8"/>
          <p:cNvGrpSpPr/>
          <p:nvPr/>
        </p:nvGrpSpPr>
        <p:grpSpPr>
          <a:xfrm>
            <a:off x="394122" y="4186549"/>
            <a:ext cx="524493" cy="459225"/>
            <a:chOff x="299281" y="2848081"/>
            <a:chExt cx="457673" cy="400720"/>
          </a:xfrm>
        </p:grpSpPr>
        <p:sp>
          <p:nvSpPr>
            <p:cNvPr id="677" name="Google Shape;677;p8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79" name="Google Shape;679;p8"/>
          <p:cNvGrpSpPr/>
          <p:nvPr/>
        </p:nvGrpSpPr>
        <p:grpSpPr>
          <a:xfrm>
            <a:off x="409936" y="3795957"/>
            <a:ext cx="147765" cy="147765"/>
            <a:chOff x="794923" y="2795124"/>
            <a:chExt cx="128941" cy="128941"/>
          </a:xfrm>
        </p:grpSpPr>
        <p:sp>
          <p:nvSpPr>
            <p:cNvPr id="680" name="Google Shape;680;p8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82" name="Google Shape;682;p8"/>
          <p:cNvGrpSpPr/>
          <p:nvPr/>
        </p:nvGrpSpPr>
        <p:grpSpPr>
          <a:xfrm>
            <a:off x="1051839" y="5492685"/>
            <a:ext cx="860076" cy="1051300"/>
            <a:chOff x="794919" y="4014442"/>
            <a:chExt cx="750503" cy="917365"/>
          </a:xfrm>
        </p:grpSpPr>
        <p:sp>
          <p:nvSpPr>
            <p:cNvPr id="683" name="Google Shape;683;p8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86" name="Google Shape;686;p8"/>
          <p:cNvGrpSpPr/>
          <p:nvPr/>
        </p:nvGrpSpPr>
        <p:grpSpPr>
          <a:xfrm>
            <a:off x="1828049" y="5814072"/>
            <a:ext cx="249684" cy="249685"/>
            <a:chOff x="1447449" y="4268259"/>
            <a:chExt cx="217875" cy="217875"/>
          </a:xfrm>
        </p:grpSpPr>
        <p:sp>
          <p:nvSpPr>
            <p:cNvPr id="687" name="Google Shape;687;p8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95" name="Google Shape;695;p8"/>
          <p:cNvGrpSpPr/>
          <p:nvPr/>
        </p:nvGrpSpPr>
        <p:grpSpPr>
          <a:xfrm>
            <a:off x="915028" y="4840011"/>
            <a:ext cx="241653" cy="894431"/>
            <a:chOff x="2419167" y="1286206"/>
            <a:chExt cx="210867" cy="780480"/>
          </a:xfrm>
        </p:grpSpPr>
        <p:sp>
          <p:nvSpPr>
            <p:cNvPr id="696" name="Google Shape;696;p8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11" name="Google Shape;711;p8"/>
          <p:cNvGrpSpPr/>
          <p:nvPr/>
        </p:nvGrpSpPr>
        <p:grpSpPr>
          <a:xfrm>
            <a:off x="364190" y="5698305"/>
            <a:ext cx="584087" cy="641329"/>
            <a:chOff x="1693693" y="-2602979"/>
            <a:chExt cx="509674" cy="559624"/>
          </a:xfrm>
        </p:grpSpPr>
        <p:sp>
          <p:nvSpPr>
            <p:cNvPr id="712" name="Google Shape;712;p8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21" name="Google Shape;721;p8"/>
          <p:cNvSpPr/>
          <p:nvPr/>
        </p:nvSpPr>
        <p:spPr>
          <a:xfrm>
            <a:off x="604293" y="5029440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722" name="Google Shape;722;p8"/>
          <p:cNvGrpSpPr/>
          <p:nvPr/>
        </p:nvGrpSpPr>
        <p:grpSpPr>
          <a:xfrm>
            <a:off x="745386" y="514328"/>
            <a:ext cx="411153" cy="410019"/>
            <a:chOff x="2601030" y="2721166"/>
            <a:chExt cx="358773" cy="357783"/>
          </a:xfrm>
        </p:grpSpPr>
        <p:sp>
          <p:nvSpPr>
            <p:cNvPr id="723" name="Google Shape;723;p8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31" name="Google Shape;731;p8"/>
          <p:cNvGrpSpPr/>
          <p:nvPr/>
        </p:nvGrpSpPr>
        <p:grpSpPr>
          <a:xfrm>
            <a:off x="11035460" y="5939763"/>
            <a:ext cx="411153" cy="410019"/>
            <a:chOff x="2601030" y="2721166"/>
            <a:chExt cx="358773" cy="357783"/>
          </a:xfrm>
        </p:grpSpPr>
        <p:sp>
          <p:nvSpPr>
            <p:cNvPr id="732" name="Google Shape;732;p8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995757378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FECA2A">
            <a:alpha val="10270"/>
          </a:srgbClr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0"/>
          <p:cNvSpPr/>
          <p:nvPr/>
        </p:nvSpPr>
        <p:spPr>
          <a:xfrm>
            <a:off x="-182240" y="4714833"/>
            <a:ext cx="12374200" cy="2447963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2" name="Google Shape;392;p40"/>
          <p:cNvSpPr/>
          <p:nvPr/>
        </p:nvSpPr>
        <p:spPr>
          <a:xfrm>
            <a:off x="-182240" y="-127001"/>
            <a:ext cx="5744591" cy="1300341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3" name="Google Shape;393;p40"/>
          <p:cNvSpPr/>
          <p:nvPr/>
        </p:nvSpPr>
        <p:spPr>
          <a:xfrm>
            <a:off x="10240367" y="-127000"/>
            <a:ext cx="2044941" cy="1591381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33220664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"/>
          <p:cNvSpPr txBox="1">
            <a:spLocks noGrp="1"/>
          </p:cNvSpPr>
          <p:nvPr>
            <p:ph type="title"/>
          </p:nvPr>
        </p:nvSpPr>
        <p:spPr>
          <a:xfrm>
            <a:off x="2641800" y="719333"/>
            <a:ext cx="69084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5" name="Google Shape;315;p5"/>
          <p:cNvSpPr txBox="1">
            <a:spLocks noGrp="1"/>
          </p:cNvSpPr>
          <p:nvPr>
            <p:ph type="subTitle" idx="1"/>
          </p:nvPr>
        </p:nvSpPr>
        <p:spPr>
          <a:xfrm>
            <a:off x="3445133" y="2224603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16" name="Google Shape;316;p5"/>
          <p:cNvSpPr txBox="1">
            <a:spLocks noGrp="1"/>
          </p:cNvSpPr>
          <p:nvPr>
            <p:ph type="subTitle" idx="2"/>
          </p:nvPr>
        </p:nvSpPr>
        <p:spPr>
          <a:xfrm>
            <a:off x="3445133" y="4249864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17" name="Google Shape;317;p5"/>
          <p:cNvSpPr txBox="1">
            <a:spLocks noGrp="1"/>
          </p:cNvSpPr>
          <p:nvPr>
            <p:ph type="title" idx="3" hasCustomPrompt="1"/>
          </p:nvPr>
        </p:nvSpPr>
        <p:spPr>
          <a:xfrm>
            <a:off x="2069567" y="2224733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318" name="Google Shape;318;p5"/>
          <p:cNvSpPr txBox="1">
            <a:spLocks noGrp="1"/>
          </p:cNvSpPr>
          <p:nvPr>
            <p:ph type="title" idx="4" hasCustomPrompt="1"/>
          </p:nvPr>
        </p:nvSpPr>
        <p:spPr>
          <a:xfrm>
            <a:off x="2069567" y="4249865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319" name="Google Shape;319;p5"/>
          <p:cNvSpPr txBox="1">
            <a:spLocks noGrp="1"/>
          </p:cNvSpPr>
          <p:nvPr>
            <p:ph type="subTitle" idx="5"/>
          </p:nvPr>
        </p:nvSpPr>
        <p:spPr>
          <a:xfrm>
            <a:off x="7545233" y="2224603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0" name="Google Shape;320;p5"/>
          <p:cNvSpPr txBox="1">
            <a:spLocks noGrp="1"/>
          </p:cNvSpPr>
          <p:nvPr>
            <p:ph type="subTitle" idx="6"/>
          </p:nvPr>
        </p:nvSpPr>
        <p:spPr>
          <a:xfrm>
            <a:off x="7545233" y="4249864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1" name="Google Shape;321;p5"/>
          <p:cNvSpPr txBox="1">
            <a:spLocks noGrp="1"/>
          </p:cNvSpPr>
          <p:nvPr>
            <p:ph type="title" idx="7" hasCustomPrompt="1"/>
          </p:nvPr>
        </p:nvSpPr>
        <p:spPr>
          <a:xfrm>
            <a:off x="6169667" y="2224600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322" name="Google Shape;322;p5"/>
          <p:cNvSpPr txBox="1">
            <a:spLocks noGrp="1"/>
          </p:cNvSpPr>
          <p:nvPr>
            <p:ph type="title" idx="8" hasCustomPrompt="1"/>
          </p:nvPr>
        </p:nvSpPr>
        <p:spPr>
          <a:xfrm>
            <a:off x="6169667" y="4249865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332" name="Google Shape;332;p5"/>
          <p:cNvSpPr txBox="1">
            <a:spLocks noGrp="1"/>
          </p:cNvSpPr>
          <p:nvPr>
            <p:ph type="subTitle" idx="9"/>
          </p:nvPr>
        </p:nvSpPr>
        <p:spPr>
          <a:xfrm>
            <a:off x="3445133" y="2997168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3" name="Google Shape;333;p5"/>
          <p:cNvSpPr txBox="1">
            <a:spLocks noGrp="1"/>
          </p:cNvSpPr>
          <p:nvPr>
            <p:ph type="subTitle" idx="13"/>
          </p:nvPr>
        </p:nvSpPr>
        <p:spPr>
          <a:xfrm>
            <a:off x="3445133" y="5022425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4" name="Google Shape;334;p5"/>
          <p:cNvSpPr txBox="1">
            <a:spLocks noGrp="1"/>
          </p:cNvSpPr>
          <p:nvPr>
            <p:ph type="subTitle" idx="14"/>
          </p:nvPr>
        </p:nvSpPr>
        <p:spPr>
          <a:xfrm>
            <a:off x="7545233" y="2997168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5"/>
          <p:cNvSpPr txBox="1">
            <a:spLocks noGrp="1"/>
          </p:cNvSpPr>
          <p:nvPr>
            <p:ph type="subTitle" idx="15"/>
          </p:nvPr>
        </p:nvSpPr>
        <p:spPr>
          <a:xfrm>
            <a:off x="7545233" y="5022425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3496951"/>
      </p:ext>
    </p:extLst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588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34192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FECA2A">
            <a:alpha val="10270"/>
          </a:srgbClr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rot="-655">
            <a:off x="2945199" y="4746335"/>
            <a:ext cx="6301600" cy="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 Medium"/>
              <a:buNone/>
              <a:defRPr sz="2133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174000" y="1346433"/>
            <a:ext cx="7844000" cy="34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ali Medium"/>
              <a:buNone/>
              <a:defRPr sz="12800" b="0"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2011951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0000" y="777577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0000" y="1709300"/>
            <a:ext cx="10272000" cy="4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3690" rtl="0">
              <a:spcBef>
                <a:spcPts val="0"/>
              </a:spcBef>
              <a:spcAft>
                <a:spcPts val="0"/>
              </a:spcAft>
              <a:buSzPts val="1050"/>
              <a:buFont typeface="Comfortaa SemiBold"/>
              <a:buAutoNum type="arabicPeriod"/>
              <a:defRPr sz="1400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marL="1828754" lvl="2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romanLcPeriod"/>
              <a:defRPr/>
            </a:lvl3pPr>
            <a:lvl4pPr marL="2438339" lvl="3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rabicPeriod"/>
              <a:defRPr/>
            </a:lvl4pPr>
            <a:lvl5pPr marL="3047924" lvl="4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lphaLcPeriod"/>
              <a:defRPr/>
            </a:lvl5pPr>
            <a:lvl6pPr marL="3657509" lvl="5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romanLcPeriod"/>
              <a:defRPr/>
            </a:lvl6pPr>
            <a:lvl7pPr marL="4267093" lvl="6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rabicPeriod"/>
              <a:defRPr/>
            </a:lvl7pPr>
            <a:lvl8pPr marL="4876678" lvl="7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lphaLcPeriod"/>
              <a:defRPr/>
            </a:lvl8pPr>
            <a:lvl9pPr marL="5486263" lvl="8" indent="-4148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300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857638124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 hasCustomPrompt="1"/>
          </p:nvPr>
        </p:nvSpPr>
        <p:spPr>
          <a:xfrm>
            <a:off x="960000" y="1951600"/>
            <a:ext cx="1797200" cy="10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 rot="303">
            <a:off x="972767" y="4980433"/>
            <a:ext cx="4541200" cy="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972900" y="3734667"/>
            <a:ext cx="5234000" cy="7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6608268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3167" y="2632667"/>
            <a:ext cx="6161600" cy="21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3167" y="4804600"/>
            <a:ext cx="4320800" cy="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4" y="10"/>
            <a:ext cx="12191979" cy="6858027"/>
            <a:chOff x="26" y="8"/>
            <a:chExt cx="9143984" cy="514352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26" y="8"/>
              <a:ext cx="9143984" cy="5143520"/>
              <a:chOff x="26" y="8"/>
              <a:chExt cx="9143984" cy="514352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717153" y="8"/>
                <a:ext cx="4426857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0519" h="116792" extrusionOk="0">
                    <a:moveTo>
                      <a:pt x="95087" y="0"/>
                    </a:moveTo>
                    <a:lnTo>
                      <a:pt x="1" y="116792"/>
                    </a:lnTo>
                    <a:lnTo>
                      <a:pt x="10899" y="116792"/>
                    </a:lnTo>
                    <a:lnTo>
                      <a:pt x="100518" y="6721"/>
                    </a:lnTo>
                    <a:lnTo>
                      <a:pt x="1005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6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47005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9" name="Google Shape;19;p2"/>
            <p:cNvSpPr/>
            <p:nvPr/>
          </p:nvSpPr>
          <p:spPr>
            <a:xfrm>
              <a:off x="4989251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257156682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510600" y="3040243"/>
            <a:ext cx="7170800" cy="14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674400" y="1457168"/>
            <a:ext cx="2843200" cy="15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1333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656400" y="4531909"/>
            <a:ext cx="4879200" cy="9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25" name="Google Shape;25;p3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31" name="Google Shape;31;p3"/>
            <p:cNvSpPr/>
            <p:nvPr/>
          </p:nvSpPr>
          <p:spPr>
            <a:xfrm>
              <a:off x="26" y="8"/>
              <a:ext cx="3441330" cy="4226827"/>
            </a:xfrm>
            <a:custGeom>
              <a:avLst/>
              <a:gdLst/>
              <a:ahLst/>
              <a:cxnLst/>
              <a:rect l="l" t="t" r="r" b="b"/>
              <a:pathLst>
                <a:path w="78141" h="95977" extrusionOk="0">
                  <a:moveTo>
                    <a:pt x="67242" y="0"/>
                  </a:moveTo>
                  <a:lnTo>
                    <a:pt x="0" y="82572"/>
                  </a:lnTo>
                  <a:lnTo>
                    <a:pt x="0" y="95976"/>
                  </a:lnTo>
                  <a:lnTo>
                    <a:pt x="78140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" name="Google Shape;40;p3"/>
          <p:cNvGrpSpPr/>
          <p:nvPr/>
        </p:nvGrpSpPr>
        <p:grpSpPr>
          <a:xfrm>
            <a:off x="-957249" y="-952622"/>
            <a:ext cx="14106497" cy="8763247"/>
            <a:chOff x="-717937" y="-714467"/>
            <a:chExt cx="10579873" cy="6572435"/>
          </a:xfrm>
        </p:grpSpPr>
        <p:grpSp>
          <p:nvGrpSpPr>
            <p:cNvPr id="41" name="Google Shape;41;p3"/>
            <p:cNvGrpSpPr/>
            <p:nvPr/>
          </p:nvGrpSpPr>
          <p:grpSpPr>
            <a:xfrm rot="2217870" flipH="1">
              <a:off x="310831" y="-820288"/>
              <a:ext cx="891328" cy="3719624"/>
              <a:chOff x="3615675" y="367825"/>
              <a:chExt cx="808650" cy="33746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 rot="2217870" flipH="1">
              <a:off x="7941841" y="2244164"/>
              <a:ext cx="891328" cy="3719624"/>
              <a:chOff x="3615675" y="367825"/>
              <a:chExt cx="808650" cy="3374600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9510215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body" idx="1"/>
          </p:nvPr>
        </p:nvSpPr>
        <p:spPr>
          <a:xfrm>
            <a:off x="960000" y="1378700"/>
            <a:ext cx="9813200" cy="48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1pPr>
            <a:lvl2pPr marL="1219170" lvl="1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marL="1828754" lvl="2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marL="2438339" lvl="3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marL="3047924" lvl="4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marL="3657509" lvl="5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marL="4267093" lvl="6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marL="4876678" lvl="7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marL="5486263" lvl="8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107" name="Google Shape;107;p4"/>
          <p:cNvGrpSpPr/>
          <p:nvPr/>
        </p:nvGrpSpPr>
        <p:grpSpPr>
          <a:xfrm>
            <a:off x="9348685" y="-393073"/>
            <a:ext cx="2843328" cy="5582992"/>
            <a:chOff x="7011514" y="-294805"/>
            <a:chExt cx="2132496" cy="4187244"/>
          </a:xfrm>
        </p:grpSpPr>
        <p:sp>
          <p:nvSpPr>
            <p:cNvPr id="108" name="Google Shape;108;p4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" name="Google Shape;112;p4"/>
          <p:cNvGrpSpPr/>
          <p:nvPr/>
        </p:nvGrpSpPr>
        <p:grpSpPr>
          <a:xfrm rot="1800138" flipH="1">
            <a:off x="11071283" y="4227660"/>
            <a:ext cx="976351" cy="4074435"/>
            <a:chOff x="3615675" y="367825"/>
            <a:chExt cx="808650" cy="3374600"/>
          </a:xfrm>
        </p:grpSpPr>
        <p:sp>
          <p:nvSpPr>
            <p:cNvPr id="113" name="Google Shape;113;p4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4" name="Google Shape;144;p4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38145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42" name="Google Shape;742;p9"/>
          <p:cNvSpPr txBox="1">
            <a:spLocks noGrp="1"/>
          </p:cNvSpPr>
          <p:nvPr>
            <p:ph type="title"/>
          </p:nvPr>
        </p:nvSpPr>
        <p:spPr>
          <a:xfrm>
            <a:off x="2511000" y="719333"/>
            <a:ext cx="71700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743" name="Google Shape;743;p9"/>
          <p:cNvGrpSpPr/>
          <p:nvPr/>
        </p:nvGrpSpPr>
        <p:grpSpPr>
          <a:xfrm>
            <a:off x="1391041" y="333403"/>
            <a:ext cx="222199" cy="223333"/>
            <a:chOff x="3407917" y="-1400250"/>
            <a:chExt cx="193891" cy="194881"/>
          </a:xfrm>
        </p:grpSpPr>
        <p:sp>
          <p:nvSpPr>
            <p:cNvPr id="744" name="Google Shape;744;p9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52" name="Google Shape;752;p9"/>
          <p:cNvGrpSpPr/>
          <p:nvPr/>
        </p:nvGrpSpPr>
        <p:grpSpPr>
          <a:xfrm>
            <a:off x="616328" y="366443"/>
            <a:ext cx="768416" cy="771863"/>
            <a:chOff x="1889565" y="-3382437"/>
            <a:chExt cx="670520" cy="673527"/>
          </a:xfrm>
        </p:grpSpPr>
        <p:sp>
          <p:nvSpPr>
            <p:cNvPr id="753" name="Google Shape;753;p9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58" name="Google Shape;758;p9"/>
          <p:cNvGrpSpPr/>
          <p:nvPr/>
        </p:nvGrpSpPr>
        <p:grpSpPr>
          <a:xfrm>
            <a:off x="443807" y="1190294"/>
            <a:ext cx="262288" cy="333313"/>
            <a:chOff x="2079424" y="521748"/>
            <a:chExt cx="228873" cy="290850"/>
          </a:xfrm>
        </p:grpSpPr>
        <p:sp>
          <p:nvSpPr>
            <p:cNvPr id="759" name="Google Shape;759;p9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62" name="Google Shape;762;p9"/>
          <p:cNvGrpSpPr/>
          <p:nvPr/>
        </p:nvGrpSpPr>
        <p:grpSpPr>
          <a:xfrm>
            <a:off x="364279" y="682346"/>
            <a:ext cx="147765" cy="147765"/>
            <a:chOff x="794923" y="2795124"/>
            <a:chExt cx="128941" cy="128941"/>
          </a:xfrm>
        </p:grpSpPr>
        <p:sp>
          <p:nvSpPr>
            <p:cNvPr id="763" name="Google Shape;763;p9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65" name="Google Shape;765;p9"/>
          <p:cNvGrpSpPr/>
          <p:nvPr/>
        </p:nvGrpSpPr>
        <p:grpSpPr>
          <a:xfrm>
            <a:off x="674731" y="6010984"/>
            <a:ext cx="267605" cy="267565"/>
            <a:chOff x="6886110" y="773687"/>
            <a:chExt cx="249074" cy="249037"/>
          </a:xfrm>
        </p:grpSpPr>
        <p:sp>
          <p:nvSpPr>
            <p:cNvPr id="766" name="Google Shape;766;p9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74" name="Google Shape;774;p9"/>
          <p:cNvGrpSpPr/>
          <p:nvPr/>
        </p:nvGrpSpPr>
        <p:grpSpPr>
          <a:xfrm>
            <a:off x="11035453" y="514328"/>
            <a:ext cx="411153" cy="410019"/>
            <a:chOff x="2601030" y="2721166"/>
            <a:chExt cx="358773" cy="357783"/>
          </a:xfrm>
        </p:grpSpPr>
        <p:sp>
          <p:nvSpPr>
            <p:cNvPr id="775" name="Google Shape;775;p9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660710300"/>
      </p:ext>
    </p:extLst>
  </p:cSld>
  <p:clrMapOvr>
    <a:masterClrMapping/>
  </p:clrMapOvr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subTitle" idx="1"/>
          </p:nvPr>
        </p:nvSpPr>
        <p:spPr>
          <a:xfrm>
            <a:off x="1870451" y="3434705"/>
            <a:ext cx="33076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2"/>
          </p:nvPr>
        </p:nvSpPr>
        <p:spPr>
          <a:xfrm>
            <a:off x="1870451" y="3929905"/>
            <a:ext cx="3307600" cy="11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subTitle" idx="3"/>
          </p:nvPr>
        </p:nvSpPr>
        <p:spPr>
          <a:xfrm>
            <a:off x="7013949" y="3434705"/>
            <a:ext cx="33076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49" name="Google Shape;149;p5"/>
          <p:cNvSpPr txBox="1">
            <a:spLocks noGrp="1"/>
          </p:cNvSpPr>
          <p:nvPr>
            <p:ph type="subTitle" idx="4"/>
          </p:nvPr>
        </p:nvSpPr>
        <p:spPr>
          <a:xfrm>
            <a:off x="7013949" y="3929905"/>
            <a:ext cx="3307600" cy="11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50" name="Google Shape;150;p5"/>
          <p:cNvSpPr txBox="1">
            <a:spLocks noGrp="1"/>
          </p:cNvSpPr>
          <p:nvPr>
            <p:ph type="title" hasCustomPrompt="1"/>
          </p:nvPr>
        </p:nvSpPr>
        <p:spPr>
          <a:xfrm>
            <a:off x="2748651" y="2489025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5"/>
          <p:cNvSpPr txBox="1">
            <a:spLocks noGrp="1"/>
          </p:cNvSpPr>
          <p:nvPr>
            <p:ph type="title" idx="5" hasCustomPrompt="1"/>
          </p:nvPr>
        </p:nvSpPr>
        <p:spPr>
          <a:xfrm>
            <a:off x="7892149" y="2489025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52" name="Google Shape;152;p5"/>
          <p:cNvGrpSpPr/>
          <p:nvPr/>
        </p:nvGrpSpPr>
        <p:grpSpPr>
          <a:xfrm>
            <a:off x="-706107" y="4136329"/>
            <a:ext cx="13604213" cy="3571380"/>
            <a:chOff x="-529580" y="3102246"/>
            <a:chExt cx="10203160" cy="2678535"/>
          </a:xfrm>
        </p:grpSpPr>
        <p:grpSp>
          <p:nvGrpSpPr>
            <p:cNvPr id="153" name="Google Shape;153;p5"/>
            <p:cNvGrpSpPr/>
            <p:nvPr/>
          </p:nvGrpSpPr>
          <p:grpSpPr>
            <a:xfrm rot="2700000" flipH="1">
              <a:off x="7968188" y="2913628"/>
              <a:ext cx="732250" cy="3055771"/>
              <a:chOff x="3615675" y="367825"/>
              <a:chExt cx="808650" cy="33746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85" name="Google Shape;185;p5"/>
            <p:cNvGrpSpPr/>
            <p:nvPr/>
          </p:nvGrpSpPr>
          <p:grpSpPr>
            <a:xfrm rot="-2700000">
              <a:off x="443563" y="2913628"/>
              <a:ext cx="732250" cy="3055771"/>
              <a:chOff x="3615675" y="367825"/>
              <a:chExt cx="808650" cy="337460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217" name="Google Shape;217;p5"/>
          <p:cNvSpPr txBox="1">
            <a:spLocks noGrp="1"/>
          </p:cNvSpPr>
          <p:nvPr>
            <p:ph type="title" idx="6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218" name="Google Shape;218;p5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219" name="Google Shape;219;p5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70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25" name="Google Shape;225;p5"/>
            <p:cNvGrpSpPr/>
            <p:nvPr/>
          </p:nvGrpSpPr>
          <p:grpSpPr>
            <a:xfrm>
              <a:off x="1777843" y="4009249"/>
              <a:ext cx="5361554" cy="1723858"/>
              <a:chOff x="1777843" y="4009249"/>
              <a:chExt cx="5361554" cy="1723858"/>
            </a:xfrm>
          </p:grpSpPr>
          <p:sp>
            <p:nvSpPr>
              <p:cNvPr id="226" name="Google Shape;226;p5"/>
              <p:cNvSpPr/>
              <p:nvPr/>
            </p:nvSpPr>
            <p:spPr>
              <a:xfrm>
                <a:off x="470966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227" name="Google Shape;227;p5"/>
              <p:cNvGrpSpPr/>
              <p:nvPr/>
            </p:nvGrpSpPr>
            <p:grpSpPr>
              <a:xfrm>
                <a:off x="1777843" y="4009249"/>
                <a:ext cx="3366776" cy="1723858"/>
                <a:chOff x="1785333" y="4009249"/>
                <a:chExt cx="3366776" cy="1723858"/>
              </a:xfrm>
            </p:grpSpPr>
            <p:sp>
              <p:nvSpPr>
                <p:cNvPr id="228" name="Google Shape;228;p5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29" name="Google Shape;229;p5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0" name="Google Shape;230;p5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231" name="Google Shape;231;p5"/>
              <p:cNvSpPr/>
              <p:nvPr/>
            </p:nvSpPr>
            <p:spPr>
              <a:xfrm>
                <a:off x="5735490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232" name="Google Shape;232;p5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675583554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6"/>
          <p:cNvGrpSpPr/>
          <p:nvPr/>
        </p:nvGrpSpPr>
        <p:grpSpPr>
          <a:xfrm>
            <a:off x="35" y="-393073"/>
            <a:ext cx="12181991" cy="8037215"/>
            <a:chOff x="26" y="-294805"/>
            <a:chExt cx="9136493" cy="6027911"/>
          </a:xfrm>
        </p:grpSpPr>
        <p:grpSp>
          <p:nvGrpSpPr>
            <p:cNvPr id="235" name="Google Shape;235;p6"/>
            <p:cNvGrpSpPr/>
            <p:nvPr/>
          </p:nvGrpSpPr>
          <p:grpSpPr>
            <a:xfrm>
              <a:off x="26" y="-294805"/>
              <a:ext cx="9136493" cy="6027911"/>
              <a:chOff x="26" y="-294805"/>
              <a:chExt cx="9136493" cy="6027911"/>
            </a:xfrm>
          </p:grpSpPr>
          <p:grpSp>
            <p:nvGrpSpPr>
              <p:cNvPr id="236" name="Google Shape;236;p6"/>
              <p:cNvGrpSpPr/>
              <p:nvPr/>
            </p:nvGrpSpPr>
            <p:grpSpPr>
              <a:xfrm>
                <a:off x="783924" y="-294805"/>
                <a:ext cx="8352595" cy="6027911"/>
                <a:chOff x="791415" y="-294805"/>
                <a:chExt cx="8352595" cy="6027911"/>
              </a:xfrm>
            </p:grpSpPr>
            <p:grpSp>
              <p:nvGrpSpPr>
                <p:cNvPr id="237" name="Google Shape;237;p6"/>
                <p:cNvGrpSpPr/>
                <p:nvPr/>
              </p:nvGrpSpPr>
              <p:grpSpPr>
                <a:xfrm>
                  <a:off x="7011514" y="-294805"/>
                  <a:ext cx="2132496" cy="2018670"/>
                  <a:chOff x="7011514" y="-294805"/>
                  <a:chExt cx="2132496" cy="2018670"/>
                </a:xfrm>
              </p:grpSpPr>
              <p:sp>
                <p:nvSpPr>
                  <p:cNvPr id="238" name="Google Shape;238;p6"/>
                  <p:cNvSpPr/>
                  <p:nvPr/>
                </p:nvSpPr>
                <p:spPr>
                  <a:xfrm>
                    <a:off x="7011514" y="8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58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39" name="Google Shape;239;p6"/>
                  <p:cNvSpPr/>
                  <p:nvPr/>
                </p:nvSpPr>
                <p:spPr>
                  <a:xfrm>
                    <a:off x="7773661" y="-294805"/>
                    <a:ext cx="1370349" cy="1683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16" h="38217" extrusionOk="0">
                        <a:moveTo>
                          <a:pt x="31115" y="1"/>
                        </a:moveTo>
                        <a:lnTo>
                          <a:pt x="1" y="38217"/>
                        </a:lnTo>
                        <a:lnTo>
                          <a:pt x="10899" y="38217"/>
                        </a:lnTo>
                        <a:lnTo>
                          <a:pt x="31115" y="13405"/>
                        </a:lnTo>
                        <a:lnTo>
                          <a:pt x="3111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2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  <p:sp>
              <p:nvSpPr>
                <p:cNvPr id="240" name="Google Shape;240;p6"/>
                <p:cNvSpPr/>
                <p:nvPr/>
              </p:nvSpPr>
              <p:spPr>
                <a:xfrm>
                  <a:off x="6754575" y="2209363"/>
                  <a:ext cx="2389434" cy="293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56" h="66625" extrusionOk="0">
                      <a:moveTo>
                        <a:pt x="54255" y="1"/>
                      </a:moveTo>
                      <a:lnTo>
                        <a:pt x="0" y="66625"/>
                      </a:lnTo>
                      <a:lnTo>
                        <a:pt x="10917" y="66625"/>
                      </a:lnTo>
                      <a:lnTo>
                        <a:pt x="54255" y="13387"/>
                      </a:lnTo>
                      <a:lnTo>
                        <a:pt x="5425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41" name="Google Shape;241;p6"/>
                <p:cNvSpPr/>
                <p:nvPr/>
              </p:nvSpPr>
              <p:spPr>
                <a:xfrm>
                  <a:off x="5735490" y="957482"/>
                  <a:ext cx="3408520" cy="4186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6" h="95051" extrusionOk="0">
                      <a:moveTo>
                        <a:pt x="77395" y="1"/>
                      </a:moveTo>
                      <a:lnTo>
                        <a:pt x="0" y="95051"/>
                      </a:lnTo>
                      <a:lnTo>
                        <a:pt x="10916" y="95051"/>
                      </a:lnTo>
                      <a:lnTo>
                        <a:pt x="77395" y="13406"/>
                      </a:lnTo>
                      <a:lnTo>
                        <a:pt x="7739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42" name="Google Shape;242;p6"/>
                <p:cNvSpPr/>
                <p:nvPr/>
              </p:nvSpPr>
              <p:spPr>
                <a:xfrm>
                  <a:off x="471715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243" name="Google Shape;243;p6"/>
                <p:cNvGrpSpPr/>
                <p:nvPr/>
              </p:nvGrpSpPr>
              <p:grpSpPr>
                <a:xfrm>
                  <a:off x="791415" y="4009249"/>
                  <a:ext cx="4360695" cy="1723858"/>
                  <a:chOff x="791415" y="4009249"/>
                  <a:chExt cx="4360695" cy="1723858"/>
                </a:xfrm>
              </p:grpSpPr>
              <p:sp>
                <p:nvSpPr>
                  <p:cNvPr id="244" name="Google Shape;244;p6"/>
                  <p:cNvSpPr/>
                  <p:nvPr/>
                </p:nvSpPr>
                <p:spPr>
                  <a:xfrm>
                    <a:off x="791415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45" name="Google Shape;245;p6"/>
                  <p:cNvSpPr/>
                  <p:nvPr/>
                </p:nvSpPr>
                <p:spPr>
                  <a:xfrm>
                    <a:off x="178533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46" name="Google Shape;246;p6"/>
                  <p:cNvSpPr/>
                  <p:nvPr/>
                </p:nvSpPr>
                <p:spPr>
                  <a:xfrm>
                    <a:off x="2744296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47" name="Google Shape;247;p6"/>
                  <p:cNvSpPr/>
                  <p:nvPr/>
                </p:nvSpPr>
                <p:spPr>
                  <a:xfrm>
                    <a:off x="3748202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248" name="Google Shape;248;p6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249" name="Google Shape;249;p6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1" name="Google Shape;251;p6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252" name="Google Shape;252;p6"/>
          <p:cNvGrpSpPr/>
          <p:nvPr/>
        </p:nvGrpSpPr>
        <p:grpSpPr>
          <a:xfrm rot="2434760" flipH="1">
            <a:off x="10963968" y="4238637"/>
            <a:ext cx="976264" cy="4074073"/>
            <a:chOff x="3615675" y="367825"/>
            <a:chExt cx="808650" cy="3374600"/>
          </a:xfrm>
        </p:grpSpPr>
        <p:sp>
          <p:nvSpPr>
            <p:cNvPr id="253" name="Google Shape;253;p6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385296429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"/>
          <p:cNvSpPr txBox="1">
            <a:spLocks noGrp="1"/>
          </p:cNvSpPr>
          <p:nvPr>
            <p:ph type="title"/>
          </p:nvPr>
        </p:nvSpPr>
        <p:spPr>
          <a:xfrm>
            <a:off x="1484500" y="1983100"/>
            <a:ext cx="4215200" cy="11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6" name="Google Shape;286;p7"/>
          <p:cNvSpPr txBox="1">
            <a:spLocks noGrp="1"/>
          </p:cNvSpPr>
          <p:nvPr>
            <p:ph type="subTitle" idx="1"/>
          </p:nvPr>
        </p:nvSpPr>
        <p:spPr>
          <a:xfrm>
            <a:off x="1484500" y="3168467"/>
            <a:ext cx="4215200" cy="18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87" name="Google Shape;287;p7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288" name="Google Shape;288;p7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89" name="Google Shape;289;p7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290" name="Google Shape;290;p7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2" name="Google Shape;292;p7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3" name="Google Shape;293;p7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294" name="Google Shape;294;p7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7" name="Google Shape;307;p7"/>
          <p:cNvGrpSpPr/>
          <p:nvPr/>
        </p:nvGrpSpPr>
        <p:grpSpPr>
          <a:xfrm>
            <a:off x="-1138794" y="-834034"/>
            <a:ext cx="14469587" cy="8526067"/>
            <a:chOff x="-854095" y="-625525"/>
            <a:chExt cx="10852190" cy="6394550"/>
          </a:xfrm>
        </p:grpSpPr>
        <p:grpSp>
          <p:nvGrpSpPr>
            <p:cNvPr id="308" name="Google Shape;308;p7"/>
            <p:cNvGrpSpPr/>
            <p:nvPr/>
          </p:nvGrpSpPr>
          <p:grpSpPr>
            <a:xfrm rot="2400048">
              <a:off x="8369292" y="2835216"/>
              <a:ext cx="732291" cy="3055942"/>
              <a:chOff x="3615675" y="367825"/>
              <a:chExt cx="808650" cy="3374600"/>
            </a:xfrm>
          </p:grpSpPr>
          <p:sp>
            <p:nvSpPr>
              <p:cNvPr id="309" name="Google Shape;309;p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0" name="Google Shape;310;p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1" name="Google Shape;311;p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2" name="Google Shape;312;p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3" name="Google Shape;313;p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4" name="Google Shape;314;p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5" name="Google Shape;315;p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7" name="Google Shape;317;p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8" name="Google Shape;318;p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9" name="Google Shape;319;p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0" name="Google Shape;320;p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1" name="Google Shape;321;p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2" name="Google Shape;322;p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3" name="Google Shape;323;p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40" name="Google Shape;340;p7"/>
            <p:cNvGrpSpPr/>
            <p:nvPr/>
          </p:nvGrpSpPr>
          <p:grpSpPr>
            <a:xfrm rot="2400048">
              <a:off x="42417" y="-747659"/>
              <a:ext cx="732291" cy="3055942"/>
              <a:chOff x="3615675" y="367825"/>
              <a:chExt cx="808650" cy="3374600"/>
            </a:xfrm>
          </p:grpSpPr>
          <p:sp>
            <p:nvSpPr>
              <p:cNvPr id="341" name="Google Shape;341;p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6" name="Google Shape;366;p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7" name="Google Shape;367;p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8" name="Google Shape;368;p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9" name="Google Shape;369;p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1679359"/>
      </p:ext>
    </p:extLst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9"/>
          <p:cNvSpPr txBox="1">
            <a:spLocks noGrp="1"/>
          </p:cNvSpPr>
          <p:nvPr>
            <p:ph type="subTitle" idx="1"/>
          </p:nvPr>
        </p:nvSpPr>
        <p:spPr>
          <a:xfrm>
            <a:off x="6217333" y="2685859"/>
            <a:ext cx="5011200" cy="21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63" name="Google Shape;463;p9"/>
          <p:cNvSpPr txBox="1">
            <a:spLocks noGrp="1"/>
          </p:cNvSpPr>
          <p:nvPr>
            <p:ph type="title"/>
          </p:nvPr>
        </p:nvSpPr>
        <p:spPr>
          <a:xfrm>
            <a:off x="6217500" y="1823919"/>
            <a:ext cx="5011200" cy="6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464" name="Google Shape;464;p9"/>
          <p:cNvGrpSpPr/>
          <p:nvPr/>
        </p:nvGrpSpPr>
        <p:grpSpPr>
          <a:xfrm>
            <a:off x="35" y="-393073"/>
            <a:ext cx="12181991" cy="8037215"/>
            <a:chOff x="26" y="-294805"/>
            <a:chExt cx="9136493" cy="6027911"/>
          </a:xfrm>
        </p:grpSpPr>
        <p:grpSp>
          <p:nvGrpSpPr>
            <p:cNvPr id="465" name="Google Shape;465;p9"/>
            <p:cNvGrpSpPr/>
            <p:nvPr/>
          </p:nvGrpSpPr>
          <p:grpSpPr>
            <a:xfrm>
              <a:off x="26" y="-294805"/>
              <a:ext cx="9136493" cy="6027911"/>
              <a:chOff x="26" y="-294805"/>
              <a:chExt cx="9136493" cy="6027911"/>
            </a:xfrm>
          </p:grpSpPr>
          <p:grpSp>
            <p:nvGrpSpPr>
              <p:cNvPr id="466" name="Google Shape;466;p9"/>
              <p:cNvGrpSpPr/>
              <p:nvPr/>
            </p:nvGrpSpPr>
            <p:grpSpPr>
              <a:xfrm>
                <a:off x="26" y="-294805"/>
                <a:ext cx="9136493" cy="6027911"/>
                <a:chOff x="26" y="-294805"/>
                <a:chExt cx="9136493" cy="6027911"/>
              </a:xfrm>
            </p:grpSpPr>
            <p:grpSp>
              <p:nvGrpSpPr>
                <p:cNvPr id="467" name="Google Shape;467;p9"/>
                <p:cNvGrpSpPr/>
                <p:nvPr/>
              </p:nvGrpSpPr>
              <p:grpSpPr>
                <a:xfrm>
                  <a:off x="783924" y="-294805"/>
                  <a:ext cx="8352595" cy="6027911"/>
                  <a:chOff x="791415" y="-294805"/>
                  <a:chExt cx="8352595" cy="6027911"/>
                </a:xfrm>
              </p:grpSpPr>
              <p:grpSp>
                <p:nvGrpSpPr>
                  <p:cNvPr id="468" name="Google Shape;468;p9"/>
                  <p:cNvGrpSpPr/>
                  <p:nvPr/>
                </p:nvGrpSpPr>
                <p:grpSpPr>
                  <a:xfrm>
                    <a:off x="7011514" y="-294805"/>
                    <a:ext cx="2132496" cy="5438332"/>
                    <a:chOff x="7011514" y="-294805"/>
                    <a:chExt cx="2132496" cy="5438332"/>
                  </a:xfrm>
                </p:grpSpPr>
                <p:sp>
                  <p:nvSpPr>
                    <p:cNvPr id="469" name="Google Shape;469;p9"/>
                    <p:cNvSpPr/>
                    <p:nvPr/>
                  </p:nvSpPr>
                  <p:spPr>
                    <a:xfrm>
                      <a:off x="7773661" y="3460451"/>
                      <a:ext cx="1370349" cy="16830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16" h="38217" extrusionOk="0">
                          <a:moveTo>
                            <a:pt x="31115" y="1"/>
                          </a:moveTo>
                          <a:lnTo>
                            <a:pt x="1" y="38217"/>
                          </a:lnTo>
                          <a:lnTo>
                            <a:pt x="10899" y="38217"/>
                          </a:lnTo>
                          <a:lnTo>
                            <a:pt x="31115" y="13405"/>
                          </a:lnTo>
                          <a:lnTo>
                            <a:pt x="31115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50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18431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470" name="Google Shape;470;p9"/>
                    <p:cNvSpPr/>
                    <p:nvPr/>
                  </p:nvSpPr>
                  <p:spPr>
                    <a:xfrm>
                      <a:off x="7011514" y="8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58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471" name="Google Shape;471;p9"/>
                    <p:cNvSpPr/>
                    <p:nvPr/>
                  </p:nvSpPr>
                  <p:spPr>
                    <a:xfrm>
                      <a:off x="7773661" y="-294805"/>
                      <a:ext cx="1370349" cy="16830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16" h="38217" extrusionOk="0">
                          <a:moveTo>
                            <a:pt x="31115" y="1"/>
                          </a:moveTo>
                          <a:lnTo>
                            <a:pt x="1" y="38217"/>
                          </a:lnTo>
                          <a:lnTo>
                            <a:pt x="10899" y="38217"/>
                          </a:lnTo>
                          <a:lnTo>
                            <a:pt x="31115" y="13405"/>
                          </a:lnTo>
                          <a:lnTo>
                            <a:pt x="31115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2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  <p:sp>
                <p:nvSpPr>
                  <p:cNvPr id="472" name="Google Shape;472;p9"/>
                  <p:cNvSpPr/>
                  <p:nvPr/>
                </p:nvSpPr>
                <p:spPr>
                  <a:xfrm>
                    <a:off x="6754575" y="2209363"/>
                    <a:ext cx="2389434" cy="29341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56" h="66625" extrusionOk="0">
                        <a:moveTo>
                          <a:pt x="54255" y="1"/>
                        </a:moveTo>
                        <a:lnTo>
                          <a:pt x="0" y="66625"/>
                        </a:lnTo>
                        <a:lnTo>
                          <a:pt x="10917" y="66625"/>
                        </a:lnTo>
                        <a:lnTo>
                          <a:pt x="54255" y="13387"/>
                        </a:lnTo>
                        <a:lnTo>
                          <a:pt x="5425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29000">
                        <a:srgbClr val="87D2E4">
                          <a:alpha val="0"/>
                        </a:srgbClr>
                      </a:gs>
                      <a:gs pos="75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18431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73" name="Google Shape;473;p9"/>
                  <p:cNvSpPr/>
                  <p:nvPr/>
                </p:nvSpPr>
                <p:spPr>
                  <a:xfrm>
                    <a:off x="5735490" y="957482"/>
                    <a:ext cx="3408520" cy="4186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396" h="95051" extrusionOk="0">
                        <a:moveTo>
                          <a:pt x="77395" y="1"/>
                        </a:moveTo>
                        <a:lnTo>
                          <a:pt x="0" y="95051"/>
                        </a:lnTo>
                        <a:lnTo>
                          <a:pt x="10916" y="95051"/>
                        </a:lnTo>
                        <a:lnTo>
                          <a:pt x="77395" y="13406"/>
                        </a:lnTo>
                        <a:lnTo>
                          <a:pt x="7739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29000">
                        <a:srgbClr val="87D2E4">
                          <a:alpha val="0"/>
                        </a:srgbClr>
                      </a:gs>
                      <a:gs pos="75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18431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74" name="Google Shape;474;p9"/>
                  <p:cNvSpPr/>
                  <p:nvPr/>
                </p:nvSpPr>
                <p:spPr>
                  <a:xfrm>
                    <a:off x="471715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475" name="Google Shape;475;p9"/>
                  <p:cNvGrpSpPr/>
                  <p:nvPr/>
                </p:nvGrpSpPr>
                <p:grpSpPr>
                  <a:xfrm>
                    <a:off x="791415" y="4009249"/>
                    <a:ext cx="4360695" cy="1723858"/>
                    <a:chOff x="791415" y="4009249"/>
                    <a:chExt cx="4360695" cy="1723858"/>
                  </a:xfrm>
                </p:grpSpPr>
                <p:sp>
                  <p:nvSpPr>
                    <p:cNvPr id="476" name="Google Shape;476;p9"/>
                    <p:cNvSpPr/>
                    <p:nvPr/>
                  </p:nvSpPr>
                  <p:spPr>
                    <a:xfrm>
                      <a:off x="791415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477" name="Google Shape;477;p9"/>
                    <p:cNvSpPr/>
                    <p:nvPr/>
                  </p:nvSpPr>
                  <p:spPr>
                    <a:xfrm>
                      <a:off x="1785333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478" name="Google Shape;478;p9"/>
                    <p:cNvSpPr/>
                    <p:nvPr/>
                  </p:nvSpPr>
                  <p:spPr>
                    <a:xfrm>
                      <a:off x="2744296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479" name="Google Shape;479;p9"/>
                    <p:cNvSpPr/>
                    <p:nvPr/>
                  </p:nvSpPr>
                  <p:spPr>
                    <a:xfrm>
                      <a:off x="3748202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sp>
              <p:nvSpPr>
                <p:cNvPr id="480" name="Google Shape;480;p9"/>
                <p:cNvSpPr/>
                <p:nvPr/>
              </p:nvSpPr>
              <p:spPr>
                <a:xfrm>
                  <a:off x="26" y="3754386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481" name="Google Shape;481;p9"/>
              <p:cNvSpPr/>
              <p:nvPr/>
            </p:nvSpPr>
            <p:spPr>
              <a:xfrm>
                <a:off x="26" y="8"/>
                <a:ext cx="2422993" cy="2974946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67551" extrusionOk="0">
                    <a:moveTo>
                      <a:pt x="44102" y="0"/>
                    </a:moveTo>
                    <a:lnTo>
                      <a:pt x="0" y="54164"/>
                    </a:lnTo>
                    <a:lnTo>
                      <a:pt x="0" y="67550"/>
                    </a:lnTo>
                    <a:lnTo>
                      <a:pt x="550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482" name="Google Shape;482;p9"/>
            <p:cNvSpPr/>
            <p:nvPr/>
          </p:nvSpPr>
          <p:spPr>
            <a:xfrm>
              <a:off x="26" y="8"/>
              <a:ext cx="3441330" cy="4226827"/>
            </a:xfrm>
            <a:custGeom>
              <a:avLst/>
              <a:gdLst/>
              <a:ahLst/>
              <a:cxnLst/>
              <a:rect l="l" t="t" r="r" b="b"/>
              <a:pathLst>
                <a:path w="78141" h="95977" extrusionOk="0">
                  <a:moveTo>
                    <a:pt x="67242" y="0"/>
                  </a:moveTo>
                  <a:lnTo>
                    <a:pt x="0" y="82572"/>
                  </a:lnTo>
                  <a:lnTo>
                    <a:pt x="0" y="95976"/>
                  </a:lnTo>
                  <a:lnTo>
                    <a:pt x="78140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-8100000">
            <a:off x="284242" y="-1197053"/>
            <a:ext cx="976333" cy="4074361"/>
            <a:chOff x="3615675" y="367825"/>
            <a:chExt cx="808650" cy="3374600"/>
          </a:xfrm>
        </p:grpSpPr>
        <p:sp>
          <p:nvSpPr>
            <p:cNvPr id="484" name="Google Shape;484;p9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234199423"/>
      </p:ext>
    </p:extLst>
  </p:cSld>
  <p:clrMapOvr>
    <a:masterClrMapping/>
  </p:clrMapOvr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noFill/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0"/>
          <p:cNvSpPr/>
          <p:nvPr/>
        </p:nvSpPr>
        <p:spPr>
          <a:xfrm>
            <a:off x="0" y="0"/>
            <a:ext cx="5344000" cy="4515200"/>
          </a:xfrm>
          <a:prstGeom prst="rect">
            <a:avLst/>
          </a:prstGeom>
          <a:gradFill>
            <a:gsLst>
              <a:gs pos="0">
                <a:srgbClr val="334860">
                  <a:alpha val="54509"/>
                </a:srgbClr>
              </a:gs>
              <a:gs pos="67000">
                <a:srgbClr val="334860">
                  <a:alpha val="0"/>
                </a:srgbClr>
              </a:gs>
              <a:gs pos="100000">
                <a:srgbClr val="334860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7" name="Google Shape;517;p10"/>
          <p:cNvSpPr txBox="1">
            <a:spLocks noGrp="1"/>
          </p:cNvSpPr>
          <p:nvPr>
            <p:ph type="title"/>
          </p:nvPr>
        </p:nvSpPr>
        <p:spPr>
          <a:xfrm>
            <a:off x="963167" y="549167"/>
            <a:ext cx="3458000" cy="256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518" name="Google Shape;518;p10"/>
          <p:cNvGrpSpPr/>
          <p:nvPr/>
        </p:nvGrpSpPr>
        <p:grpSpPr>
          <a:xfrm rot="2700000" flipH="1">
            <a:off x="10740667" y="3904594"/>
            <a:ext cx="976333" cy="4074361"/>
            <a:chOff x="3615675" y="367825"/>
            <a:chExt cx="808650" cy="3374600"/>
          </a:xfrm>
        </p:grpSpPr>
        <p:sp>
          <p:nvSpPr>
            <p:cNvPr id="519" name="Google Shape;519;p10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7" name="Google Shape;537;p10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2" name="Google Shape;542;p10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7" name="Google Shape;547;p10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8" name="Google Shape;548;p10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27927388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11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552" name="Google Shape;552;p11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553" name="Google Shape;553;p11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554" name="Google Shape;554;p11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5" name="Google Shape;555;p11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6" name="Google Shape;556;p11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7" name="Google Shape;557;p11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558" name="Google Shape;558;p11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71" name="Google Shape;571;p11"/>
          <p:cNvSpPr txBox="1">
            <a:spLocks noGrp="1"/>
          </p:cNvSpPr>
          <p:nvPr>
            <p:ph type="title" hasCustomPrompt="1"/>
          </p:nvPr>
        </p:nvSpPr>
        <p:spPr>
          <a:xfrm>
            <a:off x="2939800" y="2116635"/>
            <a:ext cx="6312400" cy="16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572" name="Google Shape;572;p11"/>
          <p:cNvSpPr txBox="1">
            <a:spLocks noGrp="1"/>
          </p:cNvSpPr>
          <p:nvPr>
            <p:ph type="subTitle" idx="1"/>
          </p:nvPr>
        </p:nvSpPr>
        <p:spPr>
          <a:xfrm flipH="1">
            <a:off x="3511000" y="3856433"/>
            <a:ext cx="5170000" cy="9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573" name="Google Shape;573;p11"/>
          <p:cNvGrpSpPr/>
          <p:nvPr/>
        </p:nvGrpSpPr>
        <p:grpSpPr>
          <a:xfrm>
            <a:off x="-1221104" y="2854382"/>
            <a:ext cx="14634208" cy="4625909"/>
            <a:chOff x="-915828" y="2140786"/>
            <a:chExt cx="10975656" cy="3469432"/>
          </a:xfrm>
        </p:grpSpPr>
        <p:grpSp>
          <p:nvGrpSpPr>
            <p:cNvPr id="574" name="Google Shape;574;p11"/>
            <p:cNvGrpSpPr/>
            <p:nvPr/>
          </p:nvGrpSpPr>
          <p:grpSpPr>
            <a:xfrm rot="2302834" flipH="1">
              <a:off x="8109974" y="2015586"/>
              <a:ext cx="891377" cy="3719832"/>
              <a:chOff x="3615675" y="367825"/>
              <a:chExt cx="808650" cy="3374600"/>
            </a:xfrm>
          </p:grpSpPr>
          <p:sp>
            <p:nvSpPr>
              <p:cNvPr id="575" name="Google Shape;575;p11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6" name="Google Shape;576;p11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7" name="Google Shape;577;p11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7" name="Google Shape;597;p11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8" name="Google Shape;598;p11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06" name="Google Shape;606;p11"/>
            <p:cNvGrpSpPr/>
            <p:nvPr/>
          </p:nvGrpSpPr>
          <p:grpSpPr>
            <a:xfrm rot="-2302834">
              <a:off x="142649" y="2015586"/>
              <a:ext cx="891377" cy="3719832"/>
              <a:chOff x="3615675" y="367825"/>
              <a:chExt cx="808650" cy="3374600"/>
            </a:xfrm>
          </p:grpSpPr>
          <p:sp>
            <p:nvSpPr>
              <p:cNvPr id="607" name="Google Shape;607;p11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8" name="Google Shape;618;p11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9" name="Google Shape;619;p11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0" name="Google Shape;620;p11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1" name="Google Shape;621;p11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2" name="Google Shape;622;p11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3" name="Google Shape;623;p11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4" name="Google Shape;624;p11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5" name="Google Shape;625;p11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6" name="Google Shape;626;p11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7" name="Google Shape;627;p11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8" name="Google Shape;628;p11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9" name="Google Shape;629;p11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0" name="Google Shape;630;p11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1" name="Google Shape;631;p11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2" name="Google Shape;632;p11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3" name="Google Shape;633;p11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4" name="Google Shape;634;p11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5" name="Google Shape;635;p11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6" name="Google Shape;636;p11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7" name="Google Shape;637;p11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6346249"/>
      </p:ext>
    </p:extLst>
  </p:cSld>
  <p:clrMapOvr>
    <a:masterClrMapping/>
  </p:clrMapOvr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425898"/>
      </p:ext>
    </p:extLst>
  </p:cSld>
  <p:clrMapOvr>
    <a:masterClrMapping/>
  </p:clrMapOvr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3"/>
          <p:cNvSpPr txBox="1">
            <a:spLocks noGrp="1"/>
          </p:cNvSpPr>
          <p:nvPr>
            <p:ph type="title" hasCustomPrompt="1"/>
          </p:nvPr>
        </p:nvSpPr>
        <p:spPr>
          <a:xfrm>
            <a:off x="962985" y="2120315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1" name="Google Shape;641;p13"/>
          <p:cNvSpPr txBox="1">
            <a:spLocks noGrp="1"/>
          </p:cNvSpPr>
          <p:nvPr>
            <p:ph type="subTitle" idx="1"/>
          </p:nvPr>
        </p:nvSpPr>
        <p:spPr>
          <a:xfrm>
            <a:off x="2501688" y="2096093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2" name="Google Shape;642;p13"/>
          <p:cNvSpPr txBox="1">
            <a:spLocks noGrp="1"/>
          </p:cNvSpPr>
          <p:nvPr>
            <p:ph type="subTitle" idx="2"/>
          </p:nvPr>
        </p:nvSpPr>
        <p:spPr>
          <a:xfrm>
            <a:off x="2501688" y="2547317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3" name="Google Shape;643;p13"/>
          <p:cNvSpPr txBox="1">
            <a:spLocks noGrp="1"/>
          </p:cNvSpPr>
          <p:nvPr>
            <p:ph type="title" idx="3" hasCustomPrompt="1"/>
          </p:nvPr>
        </p:nvSpPr>
        <p:spPr>
          <a:xfrm>
            <a:off x="962985" y="4156081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4" name="Google Shape;644;p13"/>
          <p:cNvSpPr txBox="1">
            <a:spLocks noGrp="1"/>
          </p:cNvSpPr>
          <p:nvPr>
            <p:ph type="subTitle" idx="4"/>
          </p:nvPr>
        </p:nvSpPr>
        <p:spPr>
          <a:xfrm>
            <a:off x="2501688" y="4131856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5" name="Google Shape;645;p13"/>
          <p:cNvSpPr txBox="1">
            <a:spLocks noGrp="1"/>
          </p:cNvSpPr>
          <p:nvPr>
            <p:ph type="subTitle" idx="5"/>
          </p:nvPr>
        </p:nvSpPr>
        <p:spPr>
          <a:xfrm>
            <a:off x="2501688" y="4583080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6" name="Google Shape;646;p13"/>
          <p:cNvSpPr txBox="1">
            <a:spLocks noGrp="1"/>
          </p:cNvSpPr>
          <p:nvPr>
            <p:ph type="title" idx="6" hasCustomPrompt="1"/>
          </p:nvPr>
        </p:nvSpPr>
        <p:spPr>
          <a:xfrm>
            <a:off x="6168368" y="2120315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7" name="Google Shape;647;p13"/>
          <p:cNvSpPr txBox="1">
            <a:spLocks noGrp="1"/>
          </p:cNvSpPr>
          <p:nvPr>
            <p:ph type="subTitle" idx="7"/>
          </p:nvPr>
        </p:nvSpPr>
        <p:spPr>
          <a:xfrm>
            <a:off x="7707015" y="2096100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8" name="Google Shape;648;p13"/>
          <p:cNvSpPr txBox="1">
            <a:spLocks noGrp="1"/>
          </p:cNvSpPr>
          <p:nvPr>
            <p:ph type="subTitle" idx="8"/>
          </p:nvPr>
        </p:nvSpPr>
        <p:spPr>
          <a:xfrm>
            <a:off x="7707015" y="2547317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9" name="Google Shape;649;p13"/>
          <p:cNvSpPr txBox="1">
            <a:spLocks noGrp="1"/>
          </p:cNvSpPr>
          <p:nvPr>
            <p:ph type="title" idx="9" hasCustomPrompt="1"/>
          </p:nvPr>
        </p:nvSpPr>
        <p:spPr>
          <a:xfrm>
            <a:off x="6168369" y="4156119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0" name="Google Shape;650;p13"/>
          <p:cNvSpPr txBox="1">
            <a:spLocks noGrp="1"/>
          </p:cNvSpPr>
          <p:nvPr>
            <p:ph type="subTitle" idx="13"/>
          </p:nvPr>
        </p:nvSpPr>
        <p:spPr>
          <a:xfrm>
            <a:off x="7707015" y="4131856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51" name="Google Shape;651;p13"/>
          <p:cNvSpPr txBox="1">
            <a:spLocks noGrp="1"/>
          </p:cNvSpPr>
          <p:nvPr>
            <p:ph type="subTitle" idx="14"/>
          </p:nvPr>
        </p:nvSpPr>
        <p:spPr>
          <a:xfrm>
            <a:off x="7707015" y="4583097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52" name="Google Shape;652;p13"/>
          <p:cNvSpPr txBox="1">
            <a:spLocks noGrp="1"/>
          </p:cNvSpPr>
          <p:nvPr>
            <p:ph type="title" idx="15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653" name="Google Shape;653;p13"/>
          <p:cNvGrpSpPr/>
          <p:nvPr/>
        </p:nvGrpSpPr>
        <p:grpSpPr>
          <a:xfrm>
            <a:off x="-908736" y="-1206929"/>
            <a:ext cx="13905383" cy="9512091"/>
            <a:chOff x="-681552" y="-905197"/>
            <a:chExt cx="10429037" cy="7134068"/>
          </a:xfrm>
        </p:grpSpPr>
        <p:grpSp>
          <p:nvGrpSpPr>
            <p:cNvPr id="654" name="Google Shape;654;p13"/>
            <p:cNvGrpSpPr/>
            <p:nvPr/>
          </p:nvGrpSpPr>
          <p:grpSpPr>
            <a:xfrm rot="-1800138">
              <a:off x="8300273" y="-926851"/>
              <a:ext cx="732263" cy="3055826"/>
              <a:chOff x="3615675" y="367825"/>
              <a:chExt cx="808650" cy="3374600"/>
            </a:xfrm>
          </p:grpSpPr>
          <p:sp>
            <p:nvSpPr>
              <p:cNvPr id="655" name="Google Shape;655;p1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6" name="Google Shape;656;p1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7" name="Google Shape;657;p1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8" name="Google Shape;658;p1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9" name="Google Shape;659;p1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0" name="Google Shape;660;p1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1" name="Google Shape;661;p1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2" name="Google Shape;662;p1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3" name="Google Shape;663;p1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4" name="Google Shape;664;p1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5" name="Google Shape;665;p1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6" name="Google Shape;666;p1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7" name="Google Shape;667;p1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8" name="Google Shape;668;p1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5" name="Google Shape;675;p1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6" name="Google Shape;676;p1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7" name="Google Shape;677;p1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8" name="Google Shape;678;p1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9" name="Google Shape;679;p1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0" name="Google Shape;680;p1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1" name="Google Shape;681;p1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2" name="Google Shape;682;p1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3" name="Google Shape;683;p1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4" name="Google Shape;684;p1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5" name="Google Shape;685;p1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86" name="Google Shape;686;p13"/>
            <p:cNvGrpSpPr/>
            <p:nvPr/>
          </p:nvGrpSpPr>
          <p:grpSpPr>
            <a:xfrm rot="-1800138">
              <a:off x="33398" y="3194699"/>
              <a:ext cx="732263" cy="3055826"/>
              <a:chOff x="3615675" y="367825"/>
              <a:chExt cx="808650" cy="3374600"/>
            </a:xfrm>
          </p:grpSpPr>
          <p:sp>
            <p:nvSpPr>
              <p:cNvPr id="687" name="Google Shape;687;p1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8" name="Google Shape;688;p1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9" name="Google Shape;689;p1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0" name="Google Shape;690;p1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1" name="Google Shape;691;p1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2" name="Google Shape;692;p1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3" name="Google Shape;693;p1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4" name="Google Shape;694;p1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5" name="Google Shape;695;p1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6" name="Google Shape;696;p1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7" name="Google Shape;697;p1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8" name="Google Shape;698;p1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9" name="Google Shape;699;p1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0" name="Google Shape;700;p1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1" name="Google Shape;701;p1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2" name="Google Shape;702;p1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3" name="Google Shape;703;p1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4" name="Google Shape;704;p1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5" name="Google Shape;705;p1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6" name="Google Shape;706;p1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7" name="Google Shape;707;p1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8" name="Google Shape;708;p1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9" name="Google Shape;709;p1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0" name="Google Shape;710;p1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1" name="Google Shape;711;p1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2" name="Google Shape;712;p1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3" name="Google Shape;713;p1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4" name="Google Shape;714;p1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5" name="Google Shape;715;p1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6" name="Google Shape;716;p1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7" name="Google Shape;717;p1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718" name="Google Shape;718;p13"/>
          <p:cNvGrpSpPr/>
          <p:nvPr/>
        </p:nvGrpSpPr>
        <p:grpSpPr>
          <a:xfrm>
            <a:off x="1045233" y="-393073"/>
            <a:ext cx="11136793" cy="8037215"/>
            <a:chOff x="791415" y="-294805"/>
            <a:chExt cx="8352595" cy="6027911"/>
          </a:xfrm>
        </p:grpSpPr>
        <p:grpSp>
          <p:nvGrpSpPr>
            <p:cNvPr id="719" name="Google Shape;719;p13"/>
            <p:cNvGrpSpPr/>
            <p:nvPr/>
          </p:nvGrpSpPr>
          <p:grpSpPr>
            <a:xfrm>
              <a:off x="7011514" y="-294805"/>
              <a:ext cx="2132496" cy="5438332"/>
              <a:chOff x="7011514" y="-294805"/>
              <a:chExt cx="2132496" cy="5438332"/>
            </a:xfrm>
          </p:grpSpPr>
          <p:sp>
            <p:nvSpPr>
              <p:cNvPr id="720" name="Google Shape;720;p13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1" name="Google Shape;721;p13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2" name="Google Shape;722;p13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723" name="Google Shape;723;p13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471715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726" name="Google Shape;726;p13"/>
            <p:cNvGrpSpPr/>
            <p:nvPr/>
          </p:nvGrpSpPr>
          <p:grpSpPr>
            <a:xfrm>
              <a:off x="791415" y="4009249"/>
              <a:ext cx="4360695" cy="1723858"/>
              <a:chOff x="791415" y="4009249"/>
              <a:chExt cx="4360695" cy="1723858"/>
            </a:xfrm>
          </p:grpSpPr>
          <p:sp>
            <p:nvSpPr>
              <p:cNvPr id="727" name="Google Shape;727;p13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8" name="Google Shape;728;p13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9" name="Google Shape;729;p13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0" name="Google Shape;730;p13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370484"/>
      </p:ext>
    </p:extLst>
  </p:cSld>
  <p:clrMapOvr>
    <a:masterClrMapping/>
  </p:clrMapOvr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4"/>
          <p:cNvSpPr txBox="1">
            <a:spLocks noGrp="1"/>
          </p:cNvSpPr>
          <p:nvPr>
            <p:ph type="title"/>
          </p:nvPr>
        </p:nvSpPr>
        <p:spPr>
          <a:xfrm>
            <a:off x="1484500" y="4424300"/>
            <a:ext cx="49476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67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33" name="Google Shape;733;p14"/>
          <p:cNvSpPr txBox="1">
            <a:spLocks noGrp="1"/>
          </p:cNvSpPr>
          <p:nvPr>
            <p:ph type="subTitle" idx="1"/>
          </p:nvPr>
        </p:nvSpPr>
        <p:spPr>
          <a:xfrm>
            <a:off x="1484500" y="1893967"/>
            <a:ext cx="4947600" cy="24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734" name="Google Shape;734;p14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735" name="Google Shape;735;p14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736" name="Google Shape;736;p14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737" name="Google Shape;737;p14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741" name="Google Shape;741;p14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640803554"/>
      </p:ext>
    </p:extLst>
  </p:cSld>
  <p:clrMapOvr>
    <a:masterClrMapping/>
  </p:clrMapOvr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15"/>
          <p:cNvGrpSpPr/>
          <p:nvPr/>
        </p:nvGrpSpPr>
        <p:grpSpPr>
          <a:xfrm>
            <a:off x="-908736" y="-1206929"/>
            <a:ext cx="13905383" cy="9512091"/>
            <a:chOff x="-681552" y="-905197"/>
            <a:chExt cx="10429037" cy="7134068"/>
          </a:xfrm>
        </p:grpSpPr>
        <p:grpSp>
          <p:nvGrpSpPr>
            <p:cNvPr id="758" name="Google Shape;758;p15"/>
            <p:cNvGrpSpPr/>
            <p:nvPr/>
          </p:nvGrpSpPr>
          <p:grpSpPr>
            <a:xfrm rot="-1800138">
              <a:off x="8300273" y="-926851"/>
              <a:ext cx="732263" cy="3055826"/>
              <a:chOff x="3615675" y="367825"/>
              <a:chExt cx="808650" cy="3374600"/>
            </a:xfrm>
          </p:grpSpPr>
          <p:sp>
            <p:nvSpPr>
              <p:cNvPr id="759" name="Google Shape;759;p1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0" name="Google Shape;760;p1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1" name="Google Shape;761;p1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2" name="Google Shape;762;p1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3" name="Google Shape;763;p1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4" name="Google Shape;764;p1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5" name="Google Shape;765;p1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6" name="Google Shape;766;p1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7" name="Google Shape;767;p1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8" name="Google Shape;768;p1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9" name="Google Shape;769;p1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0" name="Google Shape;770;p1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1" name="Google Shape;771;p1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2" name="Google Shape;772;p1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3" name="Google Shape;773;p1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4" name="Google Shape;774;p1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5" name="Google Shape;775;p1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6" name="Google Shape;776;p1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7" name="Google Shape;777;p1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8" name="Google Shape;778;p1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9" name="Google Shape;779;p1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0" name="Google Shape;780;p1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1" name="Google Shape;781;p1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2" name="Google Shape;782;p1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3" name="Google Shape;783;p1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4" name="Google Shape;784;p1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5" name="Google Shape;785;p1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6" name="Google Shape;786;p1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7" name="Google Shape;787;p1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8" name="Google Shape;788;p1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9" name="Google Shape;789;p1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90" name="Google Shape;790;p15"/>
            <p:cNvGrpSpPr/>
            <p:nvPr/>
          </p:nvGrpSpPr>
          <p:grpSpPr>
            <a:xfrm rot="-1800138">
              <a:off x="33398" y="3194699"/>
              <a:ext cx="732263" cy="3055826"/>
              <a:chOff x="3615675" y="367825"/>
              <a:chExt cx="808650" cy="3374600"/>
            </a:xfrm>
          </p:grpSpPr>
          <p:sp>
            <p:nvSpPr>
              <p:cNvPr id="791" name="Google Shape;791;p1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2" name="Google Shape;792;p1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3" name="Google Shape;793;p1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4" name="Google Shape;794;p1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5" name="Google Shape;795;p1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6" name="Google Shape;796;p1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7" name="Google Shape;797;p1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8" name="Google Shape;798;p1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9" name="Google Shape;799;p1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0" name="Google Shape;800;p1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1" name="Google Shape;801;p1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2" name="Google Shape;802;p1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3" name="Google Shape;803;p1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4" name="Google Shape;804;p1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5" name="Google Shape;805;p1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6" name="Google Shape;806;p1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7" name="Google Shape;807;p1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8" name="Google Shape;808;p1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9" name="Google Shape;809;p1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0" name="Google Shape;810;p1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1" name="Google Shape;811;p1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2" name="Google Shape;812;p1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3" name="Google Shape;813;p1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4" name="Google Shape;814;p1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5" name="Google Shape;815;p1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6" name="Google Shape;816;p1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7" name="Google Shape;817;p1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8" name="Google Shape;818;p1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9" name="Google Shape;819;p1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0" name="Google Shape;820;p1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1" name="Google Shape;821;p1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822" name="Google Shape;822;p15"/>
          <p:cNvGrpSpPr/>
          <p:nvPr/>
        </p:nvGrpSpPr>
        <p:grpSpPr>
          <a:xfrm>
            <a:off x="1045233" y="-393073"/>
            <a:ext cx="11136793" cy="8037215"/>
            <a:chOff x="791415" y="-294805"/>
            <a:chExt cx="8352595" cy="6027911"/>
          </a:xfrm>
        </p:grpSpPr>
        <p:grpSp>
          <p:nvGrpSpPr>
            <p:cNvPr id="823" name="Google Shape;823;p15"/>
            <p:cNvGrpSpPr/>
            <p:nvPr/>
          </p:nvGrpSpPr>
          <p:grpSpPr>
            <a:xfrm>
              <a:off x="7011514" y="-294805"/>
              <a:ext cx="2132496" cy="5438332"/>
              <a:chOff x="7011514" y="-294805"/>
              <a:chExt cx="2132496" cy="5438332"/>
            </a:xfrm>
          </p:grpSpPr>
          <p:sp>
            <p:nvSpPr>
              <p:cNvPr id="824" name="Google Shape;824;p15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5" name="Google Shape;825;p15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6" name="Google Shape;826;p15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827" name="Google Shape;827;p15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471715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30" name="Google Shape;830;p15"/>
            <p:cNvGrpSpPr/>
            <p:nvPr/>
          </p:nvGrpSpPr>
          <p:grpSpPr>
            <a:xfrm>
              <a:off x="791415" y="4009249"/>
              <a:ext cx="4360695" cy="1723858"/>
              <a:chOff x="791415" y="4009249"/>
              <a:chExt cx="4360695" cy="1723858"/>
            </a:xfrm>
          </p:grpSpPr>
          <p:sp>
            <p:nvSpPr>
              <p:cNvPr id="831" name="Google Shape;831;p1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32" name="Google Shape;832;p1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33" name="Google Shape;833;p1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34" name="Google Shape;834;p1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835" name="Google Shape;835;p15"/>
          <p:cNvSpPr txBox="1">
            <a:spLocks noGrp="1"/>
          </p:cNvSpPr>
          <p:nvPr>
            <p:ph type="body" idx="1"/>
          </p:nvPr>
        </p:nvSpPr>
        <p:spPr>
          <a:xfrm>
            <a:off x="5362600" y="2372667"/>
            <a:ext cx="5224400" cy="37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36" name="Google Shape;836;p15"/>
          <p:cNvSpPr txBox="1">
            <a:spLocks noGrp="1"/>
          </p:cNvSpPr>
          <p:nvPr>
            <p:ph type="body" idx="2"/>
          </p:nvPr>
        </p:nvSpPr>
        <p:spPr>
          <a:xfrm>
            <a:off x="960000" y="2372667"/>
            <a:ext cx="3887600" cy="37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37" name="Google Shape;837;p15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806626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0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85" name="Google Shape;785;p10"/>
          <p:cNvSpPr txBox="1">
            <a:spLocks noGrp="1"/>
          </p:cNvSpPr>
          <p:nvPr>
            <p:ph type="title"/>
          </p:nvPr>
        </p:nvSpPr>
        <p:spPr>
          <a:xfrm>
            <a:off x="2123267" y="1074767"/>
            <a:ext cx="4172800" cy="21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57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86" name="Google Shape;786;p10"/>
          <p:cNvSpPr txBox="1">
            <a:spLocks noGrp="1"/>
          </p:cNvSpPr>
          <p:nvPr>
            <p:ph type="subTitle" idx="1"/>
          </p:nvPr>
        </p:nvSpPr>
        <p:spPr>
          <a:xfrm>
            <a:off x="2123267" y="3617233"/>
            <a:ext cx="3855200" cy="21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787" name="Google Shape;787;p10"/>
          <p:cNvGrpSpPr/>
          <p:nvPr/>
        </p:nvGrpSpPr>
        <p:grpSpPr>
          <a:xfrm rot="1800071" flipH="1">
            <a:off x="483654" y="5336322"/>
            <a:ext cx="956329" cy="1001009"/>
            <a:chOff x="3153626" y="-2653955"/>
            <a:chExt cx="834426" cy="873411"/>
          </a:xfrm>
        </p:grpSpPr>
        <p:sp>
          <p:nvSpPr>
            <p:cNvPr id="788" name="Google Shape;788;p10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9" name="Google Shape;789;p10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0" name="Google Shape;790;p10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1" name="Google Shape;791;p10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2" name="Google Shape;792;p10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3" name="Google Shape;793;p10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4" name="Google Shape;794;p10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5" name="Google Shape;795;p10"/>
          <p:cNvGrpSpPr/>
          <p:nvPr/>
        </p:nvGrpSpPr>
        <p:grpSpPr>
          <a:xfrm flipH="1">
            <a:off x="438882" y="4309131"/>
            <a:ext cx="222199" cy="223333"/>
            <a:chOff x="3407917" y="-1400250"/>
            <a:chExt cx="193891" cy="194881"/>
          </a:xfrm>
        </p:grpSpPr>
        <p:sp>
          <p:nvSpPr>
            <p:cNvPr id="796" name="Google Shape;796;p10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7" name="Google Shape;797;p10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8" name="Google Shape;798;p10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9" name="Google Shape;799;p10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0" name="Google Shape;800;p10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1" name="Google Shape;801;p10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2" name="Google Shape;802;p10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3" name="Google Shape;803;p10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04" name="Google Shape;804;p10"/>
          <p:cNvGrpSpPr/>
          <p:nvPr/>
        </p:nvGrpSpPr>
        <p:grpSpPr>
          <a:xfrm rot="5400000" flipH="1">
            <a:off x="1471200" y="5905108"/>
            <a:ext cx="639057" cy="639057"/>
            <a:chOff x="3560335" y="-646412"/>
            <a:chExt cx="557642" cy="557642"/>
          </a:xfrm>
        </p:grpSpPr>
        <p:sp>
          <p:nvSpPr>
            <p:cNvPr id="805" name="Google Shape;805;p10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6" name="Google Shape;806;p10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7" name="Google Shape;807;p10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8" name="Google Shape;808;p10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9" name="Google Shape;809;p10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0" name="Google Shape;810;p10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1" name="Google Shape;811;p10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2" name="Google Shape;812;p10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3" name="Google Shape;813;p10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14" name="Google Shape;814;p10"/>
          <p:cNvGrpSpPr/>
          <p:nvPr/>
        </p:nvGrpSpPr>
        <p:grpSpPr>
          <a:xfrm rot="5400000" flipH="1">
            <a:off x="1210820" y="5817007"/>
            <a:ext cx="147765" cy="147765"/>
            <a:chOff x="794923" y="2795124"/>
            <a:chExt cx="128941" cy="128941"/>
          </a:xfrm>
        </p:grpSpPr>
        <p:sp>
          <p:nvSpPr>
            <p:cNvPr id="815" name="Google Shape;815;p10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6" name="Google Shape;816;p10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17" name="Google Shape;817;p10"/>
          <p:cNvGrpSpPr/>
          <p:nvPr/>
        </p:nvGrpSpPr>
        <p:grpSpPr>
          <a:xfrm flipH="1">
            <a:off x="560180" y="4929734"/>
            <a:ext cx="270273" cy="663097"/>
            <a:chOff x="6219428" y="3871144"/>
            <a:chExt cx="235841" cy="578619"/>
          </a:xfrm>
        </p:grpSpPr>
        <p:sp>
          <p:nvSpPr>
            <p:cNvPr id="818" name="Google Shape;818;p10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9" name="Google Shape;819;p10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0" name="Google Shape;820;p10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1" name="Google Shape;821;p10"/>
          <p:cNvGrpSpPr/>
          <p:nvPr/>
        </p:nvGrpSpPr>
        <p:grpSpPr>
          <a:xfrm flipH="1">
            <a:off x="828245" y="4620333"/>
            <a:ext cx="262288" cy="333313"/>
            <a:chOff x="2079424" y="521748"/>
            <a:chExt cx="228873" cy="290850"/>
          </a:xfrm>
        </p:grpSpPr>
        <p:sp>
          <p:nvSpPr>
            <p:cNvPr id="822" name="Google Shape;822;p10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3" name="Google Shape;823;p10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4" name="Google Shape;824;p10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5" name="Google Shape;825;p10"/>
          <p:cNvGrpSpPr/>
          <p:nvPr/>
        </p:nvGrpSpPr>
        <p:grpSpPr>
          <a:xfrm flipH="1">
            <a:off x="11117115" y="1057757"/>
            <a:ext cx="727229" cy="888656"/>
            <a:chOff x="2859835" y="2776139"/>
            <a:chExt cx="634581" cy="775442"/>
          </a:xfrm>
        </p:grpSpPr>
        <p:sp>
          <p:nvSpPr>
            <p:cNvPr id="826" name="Google Shape;826;p10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7" name="Google Shape;827;p10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8" name="Google Shape;828;p10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9" name="Google Shape;829;p10"/>
          <p:cNvGrpSpPr/>
          <p:nvPr/>
        </p:nvGrpSpPr>
        <p:grpSpPr>
          <a:xfrm flipH="1">
            <a:off x="10955660" y="380929"/>
            <a:ext cx="440901" cy="676843"/>
            <a:chOff x="1603769" y="107044"/>
            <a:chExt cx="384731" cy="590613"/>
          </a:xfrm>
        </p:grpSpPr>
        <p:sp>
          <p:nvSpPr>
            <p:cNvPr id="830" name="Google Shape;830;p10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1" name="Google Shape;831;p10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2" name="Google Shape;832;p10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3" name="Google Shape;833;p10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4" name="Google Shape;834;p10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5" name="Google Shape;835;p10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6" name="Google Shape;836;p10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37" name="Google Shape;837;p10"/>
          <p:cNvGrpSpPr/>
          <p:nvPr/>
        </p:nvGrpSpPr>
        <p:grpSpPr>
          <a:xfrm flipH="1">
            <a:off x="11484697" y="2215373"/>
            <a:ext cx="211899" cy="270316"/>
            <a:chOff x="2947570" y="-1075969"/>
            <a:chExt cx="184903" cy="235878"/>
          </a:xfrm>
        </p:grpSpPr>
        <p:sp>
          <p:nvSpPr>
            <p:cNvPr id="838" name="Google Shape;838;p10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Google Shape;839;p10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0" name="Google Shape;840;p10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41" name="Google Shape;841;p10"/>
          <p:cNvGrpSpPr/>
          <p:nvPr/>
        </p:nvGrpSpPr>
        <p:grpSpPr>
          <a:xfrm flipH="1">
            <a:off x="10602129" y="1214049"/>
            <a:ext cx="211899" cy="270316"/>
            <a:chOff x="2947570" y="-1075969"/>
            <a:chExt cx="184903" cy="235878"/>
          </a:xfrm>
        </p:grpSpPr>
        <p:sp>
          <p:nvSpPr>
            <p:cNvPr id="842" name="Google Shape;842;p10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3" name="Google Shape;843;p10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4" name="Google Shape;844;p10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45" name="Google Shape;845;p10"/>
          <p:cNvGrpSpPr/>
          <p:nvPr/>
        </p:nvGrpSpPr>
        <p:grpSpPr>
          <a:xfrm flipH="1">
            <a:off x="11696575" y="734370"/>
            <a:ext cx="147765" cy="147765"/>
            <a:chOff x="794923" y="2795124"/>
            <a:chExt cx="128941" cy="128941"/>
          </a:xfrm>
        </p:grpSpPr>
        <p:sp>
          <p:nvSpPr>
            <p:cNvPr id="846" name="Google Shape;846;p10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7" name="Google Shape;847;p10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48" name="Google Shape;848;p10"/>
          <p:cNvGrpSpPr/>
          <p:nvPr/>
        </p:nvGrpSpPr>
        <p:grpSpPr>
          <a:xfrm flipH="1">
            <a:off x="10086477" y="285883"/>
            <a:ext cx="768416" cy="771863"/>
            <a:chOff x="1889565" y="-3382437"/>
            <a:chExt cx="670520" cy="673527"/>
          </a:xfrm>
        </p:grpSpPr>
        <p:sp>
          <p:nvSpPr>
            <p:cNvPr id="849" name="Google Shape;849;p10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0" name="Google Shape;850;p10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1" name="Google Shape;851;p10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2" name="Google Shape;852;p10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3" name="Google Shape;853;p10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4" name="Google Shape;854;p10"/>
          <p:cNvGrpSpPr/>
          <p:nvPr/>
        </p:nvGrpSpPr>
        <p:grpSpPr>
          <a:xfrm flipH="1">
            <a:off x="9804876" y="387503"/>
            <a:ext cx="147765" cy="147765"/>
            <a:chOff x="794923" y="2795124"/>
            <a:chExt cx="128941" cy="128941"/>
          </a:xfrm>
        </p:grpSpPr>
        <p:sp>
          <p:nvSpPr>
            <p:cNvPr id="855" name="Google Shape;855;p10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6" name="Google Shape;856;p10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7" name="Google Shape;857;p10"/>
          <p:cNvGrpSpPr/>
          <p:nvPr/>
        </p:nvGrpSpPr>
        <p:grpSpPr>
          <a:xfrm>
            <a:off x="11035460" y="5939763"/>
            <a:ext cx="411153" cy="410019"/>
            <a:chOff x="2601030" y="2721166"/>
            <a:chExt cx="358773" cy="357783"/>
          </a:xfrm>
        </p:grpSpPr>
        <p:sp>
          <p:nvSpPr>
            <p:cNvPr id="858" name="Google Shape;858;p10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9" name="Google Shape;859;p10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0" name="Google Shape;860;p10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1" name="Google Shape;861;p10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2" name="Google Shape;862;p10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3" name="Google Shape;863;p10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4" name="Google Shape;864;p10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5" name="Google Shape;865;p10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66" name="Google Shape;866;p10"/>
          <p:cNvGrpSpPr/>
          <p:nvPr/>
        </p:nvGrpSpPr>
        <p:grpSpPr>
          <a:xfrm>
            <a:off x="828016" y="585551"/>
            <a:ext cx="267605" cy="267565"/>
            <a:chOff x="6886110" y="773687"/>
            <a:chExt cx="249074" cy="249037"/>
          </a:xfrm>
        </p:grpSpPr>
        <p:sp>
          <p:nvSpPr>
            <p:cNvPr id="867" name="Google Shape;867;p10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Google Shape;868;p10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Google Shape;869;p10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0" name="Google Shape;870;p10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1" name="Google Shape;871;p10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10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3" name="Google Shape;873;p10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4" name="Google Shape;874;p10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85461434"/>
      </p:ext>
    </p:extLst>
  </p:cSld>
  <p:clrMapOvr>
    <a:masterClrMapping/>
  </p:clrMapOvr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6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40" name="Google Shape;840;p16"/>
          <p:cNvSpPr txBox="1">
            <a:spLocks noGrp="1"/>
          </p:cNvSpPr>
          <p:nvPr>
            <p:ph type="subTitle" idx="1"/>
          </p:nvPr>
        </p:nvSpPr>
        <p:spPr>
          <a:xfrm>
            <a:off x="1037033" y="3434700"/>
            <a:ext cx="3050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1" name="Google Shape;841;p16"/>
          <p:cNvSpPr txBox="1">
            <a:spLocks noGrp="1"/>
          </p:cNvSpPr>
          <p:nvPr>
            <p:ph type="subTitle" idx="2"/>
          </p:nvPr>
        </p:nvSpPr>
        <p:spPr>
          <a:xfrm>
            <a:off x="1037033" y="3929900"/>
            <a:ext cx="3050400" cy="11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2" name="Google Shape;842;p16"/>
          <p:cNvSpPr txBox="1">
            <a:spLocks noGrp="1"/>
          </p:cNvSpPr>
          <p:nvPr>
            <p:ph type="subTitle" idx="3"/>
          </p:nvPr>
        </p:nvSpPr>
        <p:spPr>
          <a:xfrm>
            <a:off x="8104564" y="3434700"/>
            <a:ext cx="3050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3" name="Google Shape;843;p16"/>
          <p:cNvSpPr txBox="1">
            <a:spLocks noGrp="1"/>
          </p:cNvSpPr>
          <p:nvPr>
            <p:ph type="subTitle" idx="4"/>
          </p:nvPr>
        </p:nvSpPr>
        <p:spPr>
          <a:xfrm>
            <a:off x="8104564" y="3929900"/>
            <a:ext cx="3050400" cy="11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4" name="Google Shape;844;p16"/>
          <p:cNvSpPr txBox="1">
            <a:spLocks noGrp="1"/>
          </p:cNvSpPr>
          <p:nvPr>
            <p:ph type="title" idx="5" hasCustomPrompt="1"/>
          </p:nvPr>
        </p:nvSpPr>
        <p:spPr>
          <a:xfrm>
            <a:off x="1786633" y="2489025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5" name="Google Shape;845;p16"/>
          <p:cNvSpPr txBox="1">
            <a:spLocks noGrp="1"/>
          </p:cNvSpPr>
          <p:nvPr>
            <p:ph type="title" idx="6" hasCustomPrompt="1"/>
          </p:nvPr>
        </p:nvSpPr>
        <p:spPr>
          <a:xfrm>
            <a:off x="8854164" y="2489025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46" name="Google Shape;846;p16"/>
          <p:cNvGrpSpPr/>
          <p:nvPr/>
        </p:nvGrpSpPr>
        <p:grpSpPr>
          <a:xfrm>
            <a:off x="35" y="1276643"/>
            <a:ext cx="12181991" cy="6367500"/>
            <a:chOff x="26" y="957482"/>
            <a:chExt cx="9136493" cy="4775625"/>
          </a:xfrm>
        </p:grpSpPr>
        <p:sp>
          <p:nvSpPr>
            <p:cNvPr id="847" name="Google Shape;847;p16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49" name="Google Shape;849;p16"/>
            <p:cNvGrpSpPr/>
            <p:nvPr/>
          </p:nvGrpSpPr>
          <p:grpSpPr>
            <a:xfrm>
              <a:off x="26" y="957482"/>
              <a:ext cx="9136493" cy="4775625"/>
              <a:chOff x="26" y="957482"/>
              <a:chExt cx="9136493" cy="4775625"/>
            </a:xfrm>
          </p:grpSpPr>
          <p:sp>
            <p:nvSpPr>
              <p:cNvPr id="850" name="Google Shape;850;p16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851" name="Google Shape;851;p16"/>
              <p:cNvGrpSpPr/>
              <p:nvPr/>
            </p:nvGrpSpPr>
            <p:grpSpPr>
              <a:xfrm>
                <a:off x="783924" y="957482"/>
                <a:ext cx="8352595" cy="4775625"/>
                <a:chOff x="791415" y="957482"/>
                <a:chExt cx="8352595" cy="4775625"/>
              </a:xfrm>
            </p:grpSpPr>
            <p:sp>
              <p:nvSpPr>
                <p:cNvPr id="852" name="Google Shape;852;p16"/>
                <p:cNvSpPr/>
                <p:nvPr/>
              </p:nvSpPr>
              <p:spPr>
                <a:xfrm>
                  <a:off x="6754575" y="2209363"/>
                  <a:ext cx="2389434" cy="293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56" h="66625" extrusionOk="0">
                      <a:moveTo>
                        <a:pt x="54255" y="1"/>
                      </a:moveTo>
                      <a:lnTo>
                        <a:pt x="0" y="66625"/>
                      </a:lnTo>
                      <a:lnTo>
                        <a:pt x="10917" y="66625"/>
                      </a:lnTo>
                      <a:lnTo>
                        <a:pt x="54255" y="13387"/>
                      </a:lnTo>
                      <a:lnTo>
                        <a:pt x="5425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3" name="Google Shape;853;p16"/>
                <p:cNvSpPr/>
                <p:nvPr/>
              </p:nvSpPr>
              <p:spPr>
                <a:xfrm>
                  <a:off x="471715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854" name="Google Shape;854;p16"/>
                <p:cNvGrpSpPr/>
                <p:nvPr/>
              </p:nvGrpSpPr>
              <p:grpSpPr>
                <a:xfrm>
                  <a:off x="791415" y="4009249"/>
                  <a:ext cx="4360695" cy="1723858"/>
                  <a:chOff x="791415" y="4009249"/>
                  <a:chExt cx="4360695" cy="1723858"/>
                </a:xfrm>
              </p:grpSpPr>
              <p:sp>
                <p:nvSpPr>
                  <p:cNvPr id="855" name="Google Shape;855;p16"/>
                  <p:cNvSpPr/>
                  <p:nvPr/>
                </p:nvSpPr>
                <p:spPr>
                  <a:xfrm>
                    <a:off x="791415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56" name="Google Shape;856;p16"/>
                  <p:cNvSpPr/>
                  <p:nvPr/>
                </p:nvSpPr>
                <p:spPr>
                  <a:xfrm>
                    <a:off x="178533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57" name="Google Shape;857;p16"/>
                  <p:cNvSpPr/>
                  <p:nvPr/>
                </p:nvSpPr>
                <p:spPr>
                  <a:xfrm>
                    <a:off x="2744296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58" name="Google Shape;858;p16"/>
                  <p:cNvSpPr/>
                  <p:nvPr/>
                </p:nvSpPr>
                <p:spPr>
                  <a:xfrm>
                    <a:off x="3748202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  <p:sp>
              <p:nvSpPr>
                <p:cNvPr id="859" name="Google Shape;859;p16"/>
                <p:cNvSpPr/>
                <p:nvPr/>
              </p:nvSpPr>
              <p:spPr>
                <a:xfrm>
                  <a:off x="5735490" y="957482"/>
                  <a:ext cx="3408520" cy="4186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6" h="95051" extrusionOk="0">
                      <a:moveTo>
                        <a:pt x="77395" y="1"/>
                      </a:moveTo>
                      <a:lnTo>
                        <a:pt x="0" y="95051"/>
                      </a:lnTo>
                      <a:lnTo>
                        <a:pt x="10916" y="95051"/>
                      </a:lnTo>
                      <a:lnTo>
                        <a:pt x="77395" y="13406"/>
                      </a:lnTo>
                      <a:lnTo>
                        <a:pt x="7739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grpSp>
        <p:nvGrpSpPr>
          <p:cNvPr id="860" name="Google Shape;860;p16"/>
          <p:cNvGrpSpPr/>
          <p:nvPr/>
        </p:nvGrpSpPr>
        <p:grpSpPr>
          <a:xfrm rot="2434760" flipH="1">
            <a:off x="10948919" y="3956214"/>
            <a:ext cx="976264" cy="4074073"/>
            <a:chOff x="3615675" y="367825"/>
            <a:chExt cx="808650" cy="3374600"/>
          </a:xfrm>
        </p:grpSpPr>
        <p:sp>
          <p:nvSpPr>
            <p:cNvPr id="861" name="Google Shape;861;p16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2" name="Google Shape;892;p16"/>
          <p:cNvGrpSpPr/>
          <p:nvPr/>
        </p:nvGrpSpPr>
        <p:grpSpPr>
          <a:xfrm rot="8365240">
            <a:off x="10948919" y="-1172286"/>
            <a:ext cx="976264" cy="4074073"/>
            <a:chOff x="3615675" y="367825"/>
            <a:chExt cx="808650" cy="3374600"/>
          </a:xfrm>
        </p:grpSpPr>
        <p:sp>
          <p:nvSpPr>
            <p:cNvPr id="893" name="Google Shape;893;p16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191303316"/>
      </p:ext>
    </p:extLst>
  </p:cSld>
  <p:clrMapOvr>
    <a:masterClrMapping/>
  </p:clrMapOvr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7"/>
          <p:cNvSpPr txBox="1">
            <a:spLocks noGrp="1"/>
          </p:cNvSpPr>
          <p:nvPr>
            <p:ph type="title" hasCustomPrompt="1"/>
          </p:nvPr>
        </p:nvSpPr>
        <p:spPr>
          <a:xfrm>
            <a:off x="5478803" y="1807648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6" name="Google Shape;926;p17"/>
          <p:cNvSpPr txBox="1">
            <a:spLocks noGrp="1"/>
          </p:cNvSpPr>
          <p:nvPr>
            <p:ph type="subTitle" idx="1"/>
          </p:nvPr>
        </p:nvSpPr>
        <p:spPr>
          <a:xfrm>
            <a:off x="7017465" y="1778809"/>
            <a:ext cx="4072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27" name="Google Shape;927;p17"/>
          <p:cNvSpPr txBox="1">
            <a:spLocks noGrp="1"/>
          </p:cNvSpPr>
          <p:nvPr>
            <p:ph type="subTitle" idx="2"/>
          </p:nvPr>
        </p:nvSpPr>
        <p:spPr>
          <a:xfrm>
            <a:off x="7017465" y="2229201"/>
            <a:ext cx="407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28" name="Google Shape;928;p17"/>
          <p:cNvSpPr txBox="1">
            <a:spLocks noGrp="1"/>
          </p:cNvSpPr>
          <p:nvPr>
            <p:ph type="title" idx="3" hasCustomPrompt="1"/>
          </p:nvPr>
        </p:nvSpPr>
        <p:spPr>
          <a:xfrm>
            <a:off x="5478803" y="3306048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9" name="Google Shape;929;p17"/>
          <p:cNvSpPr txBox="1">
            <a:spLocks noGrp="1"/>
          </p:cNvSpPr>
          <p:nvPr>
            <p:ph type="subTitle" idx="4"/>
          </p:nvPr>
        </p:nvSpPr>
        <p:spPr>
          <a:xfrm>
            <a:off x="7017465" y="3277225"/>
            <a:ext cx="407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30" name="Google Shape;930;p17"/>
          <p:cNvSpPr txBox="1">
            <a:spLocks noGrp="1"/>
          </p:cNvSpPr>
          <p:nvPr>
            <p:ph type="subTitle" idx="5"/>
          </p:nvPr>
        </p:nvSpPr>
        <p:spPr>
          <a:xfrm>
            <a:off x="7017465" y="3727616"/>
            <a:ext cx="407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31" name="Google Shape;931;p17"/>
          <p:cNvSpPr txBox="1">
            <a:spLocks noGrp="1"/>
          </p:cNvSpPr>
          <p:nvPr>
            <p:ph type="title" idx="6" hasCustomPrompt="1"/>
          </p:nvPr>
        </p:nvSpPr>
        <p:spPr>
          <a:xfrm>
            <a:off x="5478803" y="4804448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2" name="Google Shape;932;p17"/>
          <p:cNvSpPr txBox="1">
            <a:spLocks noGrp="1"/>
          </p:cNvSpPr>
          <p:nvPr>
            <p:ph type="subTitle" idx="7"/>
          </p:nvPr>
        </p:nvSpPr>
        <p:spPr>
          <a:xfrm>
            <a:off x="7017465" y="4775641"/>
            <a:ext cx="407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33" name="Google Shape;933;p17"/>
          <p:cNvSpPr txBox="1">
            <a:spLocks noGrp="1"/>
          </p:cNvSpPr>
          <p:nvPr>
            <p:ph type="subTitle" idx="8"/>
          </p:nvPr>
        </p:nvSpPr>
        <p:spPr>
          <a:xfrm>
            <a:off x="7017465" y="5226032"/>
            <a:ext cx="407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34" name="Google Shape;934;p17"/>
          <p:cNvSpPr txBox="1">
            <a:spLocks noGrp="1"/>
          </p:cNvSpPr>
          <p:nvPr>
            <p:ph type="title" idx="9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935" name="Google Shape;935;p17"/>
          <p:cNvGrpSpPr/>
          <p:nvPr/>
        </p:nvGrpSpPr>
        <p:grpSpPr>
          <a:xfrm>
            <a:off x="35" y="-393073"/>
            <a:ext cx="12181991" cy="8037215"/>
            <a:chOff x="26" y="-294805"/>
            <a:chExt cx="9136493" cy="6027911"/>
          </a:xfrm>
        </p:grpSpPr>
        <p:sp>
          <p:nvSpPr>
            <p:cNvPr id="936" name="Google Shape;936;p17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7004023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7766170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939" name="Google Shape;939;p17"/>
            <p:cNvGrpSpPr/>
            <p:nvPr/>
          </p:nvGrpSpPr>
          <p:grpSpPr>
            <a:xfrm>
              <a:off x="783924" y="4009249"/>
              <a:ext cx="3356789" cy="1723858"/>
              <a:chOff x="791415" y="4009249"/>
              <a:chExt cx="3356789" cy="1723858"/>
            </a:xfrm>
          </p:grpSpPr>
          <p:sp>
            <p:nvSpPr>
              <p:cNvPr id="940" name="Google Shape;940;p17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1" name="Google Shape;941;p17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2" name="Google Shape;942;p17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943" name="Google Shape;943;p17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7766170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8" name="Google Shape;948;p17"/>
          <p:cNvGrpSpPr/>
          <p:nvPr/>
        </p:nvGrpSpPr>
        <p:grpSpPr>
          <a:xfrm rot="-2700000" flipH="1">
            <a:off x="606238" y="4107588"/>
            <a:ext cx="976333" cy="4074361"/>
            <a:chOff x="3615675" y="367825"/>
            <a:chExt cx="808650" cy="3374600"/>
          </a:xfrm>
        </p:grpSpPr>
        <p:sp>
          <p:nvSpPr>
            <p:cNvPr id="949" name="Google Shape;949;p17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7" name="Google Shape;977;p17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9" name="Google Shape;979;p17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466863669"/>
      </p:ext>
    </p:extLst>
  </p:cSld>
  <p:clrMapOvr>
    <a:masterClrMapping/>
  </p:clrMapOvr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18"/>
          <p:cNvGrpSpPr/>
          <p:nvPr/>
        </p:nvGrpSpPr>
        <p:grpSpPr>
          <a:xfrm>
            <a:off x="35" y="-393073"/>
            <a:ext cx="12181991" cy="8037215"/>
            <a:chOff x="26" y="-294805"/>
            <a:chExt cx="9136493" cy="6027911"/>
          </a:xfrm>
        </p:grpSpPr>
        <p:grpSp>
          <p:nvGrpSpPr>
            <p:cNvPr id="982" name="Google Shape;982;p18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983" name="Google Shape;983;p18"/>
              <p:cNvGrpSpPr/>
              <p:nvPr/>
            </p:nvGrpSpPr>
            <p:grpSpPr>
              <a:xfrm>
                <a:off x="7011514" y="-294805"/>
                <a:ext cx="2132496" cy="5438332"/>
                <a:chOff x="7011514" y="-294805"/>
                <a:chExt cx="2132496" cy="5438332"/>
              </a:xfrm>
            </p:grpSpPr>
            <p:sp>
              <p:nvSpPr>
                <p:cNvPr id="984" name="Google Shape;984;p18"/>
                <p:cNvSpPr/>
                <p:nvPr/>
              </p:nvSpPr>
              <p:spPr>
                <a:xfrm>
                  <a:off x="7773661" y="3460451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0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85" name="Google Shape;985;p18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86" name="Google Shape;986;p18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987" name="Google Shape;987;p18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8" name="Google Shape;988;p18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9" name="Google Shape;989;p18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990" name="Google Shape;990;p18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991" name="Google Shape;991;p18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92" name="Google Shape;992;p18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93" name="Google Shape;993;p18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94" name="Google Shape;994;p18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995" name="Google Shape;995;p18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96" name="Google Shape;996;p18"/>
          <p:cNvGrpSpPr/>
          <p:nvPr/>
        </p:nvGrpSpPr>
        <p:grpSpPr>
          <a:xfrm rot="-2700000" flipH="1">
            <a:off x="10818288" y="-1093213"/>
            <a:ext cx="976333" cy="4074361"/>
            <a:chOff x="3615675" y="367825"/>
            <a:chExt cx="808650" cy="3374600"/>
          </a:xfrm>
        </p:grpSpPr>
        <p:sp>
          <p:nvSpPr>
            <p:cNvPr id="997" name="Google Shape;997;p18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Google Shape;1015;p18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6" name="Google Shape;1016;p18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7" name="Google Shape;1017;p18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8" name="Google Shape;1018;p18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9" name="Google Shape;1019;p18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0" name="Google Shape;1020;p18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1" name="Google Shape;1021;p18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5" name="Google Shape;1025;p18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6" name="Google Shape;1026;p18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7" name="Google Shape;1027;p18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28" name="Google Shape;1028;p18"/>
          <p:cNvSpPr txBox="1">
            <a:spLocks noGrp="1"/>
          </p:cNvSpPr>
          <p:nvPr>
            <p:ph type="subTitle" idx="1"/>
          </p:nvPr>
        </p:nvSpPr>
        <p:spPr>
          <a:xfrm>
            <a:off x="1037037" y="3434705"/>
            <a:ext cx="3050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9" name="Google Shape;1029;p18"/>
          <p:cNvSpPr txBox="1">
            <a:spLocks noGrp="1"/>
          </p:cNvSpPr>
          <p:nvPr>
            <p:ph type="subTitle" idx="2"/>
          </p:nvPr>
        </p:nvSpPr>
        <p:spPr>
          <a:xfrm>
            <a:off x="1037037" y="3929905"/>
            <a:ext cx="3050400" cy="11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0" name="Google Shape;1030;p18"/>
          <p:cNvSpPr txBox="1">
            <a:spLocks noGrp="1"/>
          </p:cNvSpPr>
          <p:nvPr>
            <p:ph type="subTitle" idx="3"/>
          </p:nvPr>
        </p:nvSpPr>
        <p:spPr>
          <a:xfrm>
            <a:off x="4570800" y="3434705"/>
            <a:ext cx="3050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1" name="Google Shape;1031;p18"/>
          <p:cNvSpPr txBox="1">
            <a:spLocks noGrp="1"/>
          </p:cNvSpPr>
          <p:nvPr>
            <p:ph type="subTitle" idx="4"/>
          </p:nvPr>
        </p:nvSpPr>
        <p:spPr>
          <a:xfrm>
            <a:off x="4570800" y="3929905"/>
            <a:ext cx="3050400" cy="11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2" name="Google Shape;1032;p18"/>
          <p:cNvSpPr txBox="1">
            <a:spLocks noGrp="1"/>
          </p:cNvSpPr>
          <p:nvPr>
            <p:ph type="subTitle" idx="5"/>
          </p:nvPr>
        </p:nvSpPr>
        <p:spPr>
          <a:xfrm>
            <a:off x="8104563" y="3434705"/>
            <a:ext cx="3050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3" name="Google Shape;1033;p18"/>
          <p:cNvSpPr txBox="1">
            <a:spLocks noGrp="1"/>
          </p:cNvSpPr>
          <p:nvPr>
            <p:ph type="subTitle" idx="6"/>
          </p:nvPr>
        </p:nvSpPr>
        <p:spPr>
          <a:xfrm>
            <a:off x="8104563" y="3929905"/>
            <a:ext cx="3050400" cy="11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4" name="Google Shape;1034;p18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92039817"/>
      </p:ext>
    </p:extLst>
  </p:cSld>
  <p:clrMapOvr>
    <a:masterClrMapping/>
  </p:clrMapOvr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9"/>
          <p:cNvSpPr txBox="1">
            <a:spLocks noGrp="1"/>
          </p:cNvSpPr>
          <p:nvPr>
            <p:ph type="subTitle" idx="1"/>
          </p:nvPr>
        </p:nvSpPr>
        <p:spPr>
          <a:xfrm>
            <a:off x="959392" y="4563829"/>
            <a:ext cx="3088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7" name="Google Shape;1037;p19"/>
          <p:cNvSpPr txBox="1">
            <a:spLocks noGrp="1"/>
          </p:cNvSpPr>
          <p:nvPr>
            <p:ph type="subTitle" idx="2"/>
          </p:nvPr>
        </p:nvSpPr>
        <p:spPr>
          <a:xfrm>
            <a:off x="959392" y="5081463"/>
            <a:ext cx="3088400" cy="8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8" name="Google Shape;1038;p19"/>
          <p:cNvSpPr txBox="1">
            <a:spLocks noGrp="1"/>
          </p:cNvSpPr>
          <p:nvPr>
            <p:ph type="subTitle" idx="3"/>
          </p:nvPr>
        </p:nvSpPr>
        <p:spPr>
          <a:xfrm>
            <a:off x="4551789" y="4563829"/>
            <a:ext cx="3088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9" name="Google Shape;1039;p19"/>
          <p:cNvSpPr txBox="1">
            <a:spLocks noGrp="1"/>
          </p:cNvSpPr>
          <p:nvPr>
            <p:ph type="subTitle" idx="4"/>
          </p:nvPr>
        </p:nvSpPr>
        <p:spPr>
          <a:xfrm>
            <a:off x="4551811" y="5081463"/>
            <a:ext cx="3088400" cy="8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40" name="Google Shape;1040;p19"/>
          <p:cNvSpPr txBox="1">
            <a:spLocks noGrp="1"/>
          </p:cNvSpPr>
          <p:nvPr>
            <p:ph type="subTitle" idx="5"/>
          </p:nvPr>
        </p:nvSpPr>
        <p:spPr>
          <a:xfrm>
            <a:off x="8144208" y="4563829"/>
            <a:ext cx="3088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41" name="Google Shape;1041;p19"/>
          <p:cNvSpPr txBox="1">
            <a:spLocks noGrp="1"/>
          </p:cNvSpPr>
          <p:nvPr>
            <p:ph type="subTitle" idx="6"/>
          </p:nvPr>
        </p:nvSpPr>
        <p:spPr>
          <a:xfrm>
            <a:off x="8144208" y="5081463"/>
            <a:ext cx="3088400" cy="8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42" name="Google Shape;1042;p19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043" name="Google Shape;1043;p19"/>
          <p:cNvGrpSpPr/>
          <p:nvPr/>
        </p:nvGrpSpPr>
        <p:grpSpPr>
          <a:xfrm>
            <a:off x="35" y="-393073"/>
            <a:ext cx="12181991" cy="8037215"/>
            <a:chOff x="26" y="-294805"/>
            <a:chExt cx="9136493" cy="6027911"/>
          </a:xfrm>
        </p:grpSpPr>
        <p:grpSp>
          <p:nvGrpSpPr>
            <p:cNvPr id="1044" name="Google Shape;1044;p19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1045" name="Google Shape;1045;p19"/>
              <p:cNvGrpSpPr/>
              <p:nvPr/>
            </p:nvGrpSpPr>
            <p:grpSpPr>
              <a:xfrm>
                <a:off x="7011514" y="-294805"/>
                <a:ext cx="2132496" cy="5438332"/>
                <a:chOff x="7011514" y="-294805"/>
                <a:chExt cx="2132496" cy="5438332"/>
              </a:xfrm>
            </p:grpSpPr>
            <p:sp>
              <p:nvSpPr>
                <p:cNvPr id="1046" name="Google Shape;1046;p19"/>
                <p:cNvSpPr/>
                <p:nvPr/>
              </p:nvSpPr>
              <p:spPr>
                <a:xfrm>
                  <a:off x="7773661" y="3460451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0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47" name="Google Shape;1047;p19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48" name="Google Shape;1048;p19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1049" name="Google Shape;1049;p19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0" name="Google Shape;1050;p19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1" name="Google Shape;1051;p19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052" name="Google Shape;1052;p19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1053" name="Google Shape;1053;p19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54" name="Google Shape;1054;p19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55" name="Google Shape;1055;p19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56" name="Google Shape;1056;p19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057" name="Google Shape;1057;p19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8" name="Google Shape;1058;p19"/>
          <p:cNvGrpSpPr/>
          <p:nvPr/>
        </p:nvGrpSpPr>
        <p:grpSpPr>
          <a:xfrm rot="-2700000" flipH="1">
            <a:off x="10650347" y="-1093213"/>
            <a:ext cx="976333" cy="4074361"/>
            <a:chOff x="3615675" y="367825"/>
            <a:chExt cx="808650" cy="3374600"/>
          </a:xfrm>
        </p:grpSpPr>
        <p:sp>
          <p:nvSpPr>
            <p:cNvPr id="1059" name="Google Shape;1059;p19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154592125"/>
      </p:ext>
    </p:extLst>
  </p:cSld>
  <p:clrMapOvr>
    <a:masterClrMapping/>
  </p:clrMapOvr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Google Shape;1091;p20"/>
          <p:cNvGrpSpPr/>
          <p:nvPr/>
        </p:nvGrpSpPr>
        <p:grpSpPr>
          <a:xfrm>
            <a:off x="35" y="-393073"/>
            <a:ext cx="12181991" cy="8037215"/>
            <a:chOff x="26" y="-294805"/>
            <a:chExt cx="9136493" cy="6027911"/>
          </a:xfrm>
        </p:grpSpPr>
        <p:grpSp>
          <p:nvGrpSpPr>
            <p:cNvPr id="1092" name="Google Shape;1092;p20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1093" name="Google Shape;1093;p20"/>
              <p:cNvGrpSpPr/>
              <p:nvPr/>
            </p:nvGrpSpPr>
            <p:grpSpPr>
              <a:xfrm>
                <a:off x="7011514" y="-294805"/>
                <a:ext cx="2132496" cy="2018670"/>
                <a:chOff x="7011514" y="-294805"/>
                <a:chExt cx="2132496" cy="2018670"/>
              </a:xfrm>
            </p:grpSpPr>
            <p:sp>
              <p:nvSpPr>
                <p:cNvPr id="1094" name="Google Shape;1094;p20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95" name="Google Shape;1095;p20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1096" name="Google Shape;1096;p20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7" name="Google Shape;1097;p20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8" name="Google Shape;1098;p20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099" name="Google Shape;1099;p20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1100" name="Google Shape;1100;p20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01" name="Google Shape;1101;p20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02" name="Google Shape;1102;p20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03" name="Google Shape;1103;p20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104" name="Google Shape;1104;p20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05" name="Google Shape;1105;p20"/>
          <p:cNvGrpSpPr/>
          <p:nvPr/>
        </p:nvGrpSpPr>
        <p:grpSpPr>
          <a:xfrm rot="1800138" flipH="1">
            <a:off x="11071283" y="4227660"/>
            <a:ext cx="976351" cy="4074435"/>
            <a:chOff x="3615675" y="367825"/>
            <a:chExt cx="808650" cy="3374600"/>
          </a:xfrm>
        </p:grpSpPr>
        <p:sp>
          <p:nvSpPr>
            <p:cNvPr id="1106" name="Google Shape;1106;p20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7" name="Google Shape;1107;p20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8" name="Google Shape;1108;p20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37" name="Google Shape;1137;p20"/>
          <p:cNvSpPr txBox="1">
            <a:spLocks noGrp="1"/>
          </p:cNvSpPr>
          <p:nvPr>
            <p:ph type="subTitle" idx="1"/>
          </p:nvPr>
        </p:nvSpPr>
        <p:spPr>
          <a:xfrm>
            <a:off x="2336889" y="2883663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38" name="Google Shape;1138;p20"/>
          <p:cNvSpPr txBox="1">
            <a:spLocks noGrp="1"/>
          </p:cNvSpPr>
          <p:nvPr>
            <p:ph type="subTitle" idx="2"/>
          </p:nvPr>
        </p:nvSpPr>
        <p:spPr>
          <a:xfrm>
            <a:off x="2336889" y="2011567"/>
            <a:ext cx="3522000" cy="8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39" name="Google Shape;1139;p20"/>
          <p:cNvSpPr txBox="1">
            <a:spLocks noGrp="1"/>
          </p:cNvSpPr>
          <p:nvPr>
            <p:ph type="subTitle" idx="3"/>
          </p:nvPr>
        </p:nvSpPr>
        <p:spPr>
          <a:xfrm>
            <a:off x="2336889" y="4922068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0" name="Google Shape;1140;p20"/>
          <p:cNvSpPr txBox="1">
            <a:spLocks noGrp="1"/>
          </p:cNvSpPr>
          <p:nvPr>
            <p:ph type="subTitle" idx="4"/>
          </p:nvPr>
        </p:nvSpPr>
        <p:spPr>
          <a:xfrm>
            <a:off x="2336889" y="4049972"/>
            <a:ext cx="3522000" cy="8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1" name="Google Shape;1141;p20"/>
          <p:cNvSpPr txBox="1">
            <a:spLocks noGrp="1"/>
          </p:cNvSpPr>
          <p:nvPr>
            <p:ph type="subTitle" idx="5"/>
          </p:nvPr>
        </p:nvSpPr>
        <p:spPr>
          <a:xfrm>
            <a:off x="7584956" y="2883663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2" name="Google Shape;1142;p20"/>
          <p:cNvSpPr txBox="1">
            <a:spLocks noGrp="1"/>
          </p:cNvSpPr>
          <p:nvPr>
            <p:ph type="subTitle" idx="6"/>
          </p:nvPr>
        </p:nvSpPr>
        <p:spPr>
          <a:xfrm>
            <a:off x="7584956" y="2011567"/>
            <a:ext cx="3522000" cy="8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3" name="Google Shape;1143;p20"/>
          <p:cNvSpPr txBox="1">
            <a:spLocks noGrp="1"/>
          </p:cNvSpPr>
          <p:nvPr>
            <p:ph type="subTitle" idx="7"/>
          </p:nvPr>
        </p:nvSpPr>
        <p:spPr>
          <a:xfrm>
            <a:off x="7584956" y="4922068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4" name="Google Shape;1144;p20"/>
          <p:cNvSpPr txBox="1">
            <a:spLocks noGrp="1"/>
          </p:cNvSpPr>
          <p:nvPr>
            <p:ph type="subTitle" idx="8"/>
          </p:nvPr>
        </p:nvSpPr>
        <p:spPr>
          <a:xfrm>
            <a:off x="7584956" y="4049972"/>
            <a:ext cx="3522000" cy="8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5" name="Google Shape;1145;p20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5392798"/>
      </p:ext>
    </p:extLst>
  </p:cSld>
  <p:clrMapOvr>
    <a:masterClrMapping/>
  </p:clrMapOvr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21"/>
          <p:cNvSpPr txBox="1">
            <a:spLocks noGrp="1"/>
          </p:cNvSpPr>
          <p:nvPr>
            <p:ph type="subTitle" idx="1"/>
          </p:nvPr>
        </p:nvSpPr>
        <p:spPr>
          <a:xfrm>
            <a:off x="7584957" y="3277225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8" name="Google Shape;1148;p21"/>
          <p:cNvSpPr txBox="1">
            <a:spLocks noGrp="1"/>
          </p:cNvSpPr>
          <p:nvPr>
            <p:ph type="subTitle" idx="2"/>
          </p:nvPr>
        </p:nvSpPr>
        <p:spPr>
          <a:xfrm>
            <a:off x="7584957" y="3727616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9" name="Google Shape;1149;p21"/>
          <p:cNvSpPr txBox="1">
            <a:spLocks noGrp="1"/>
          </p:cNvSpPr>
          <p:nvPr>
            <p:ph type="subTitle" idx="3"/>
          </p:nvPr>
        </p:nvSpPr>
        <p:spPr>
          <a:xfrm>
            <a:off x="7584957" y="1778809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0" name="Google Shape;1150;p21"/>
          <p:cNvSpPr txBox="1">
            <a:spLocks noGrp="1"/>
          </p:cNvSpPr>
          <p:nvPr>
            <p:ph type="subTitle" idx="4"/>
          </p:nvPr>
        </p:nvSpPr>
        <p:spPr>
          <a:xfrm>
            <a:off x="7584957" y="2229201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1" name="Google Shape;1151;p21"/>
          <p:cNvSpPr txBox="1">
            <a:spLocks noGrp="1"/>
          </p:cNvSpPr>
          <p:nvPr>
            <p:ph type="subTitle" idx="5"/>
          </p:nvPr>
        </p:nvSpPr>
        <p:spPr>
          <a:xfrm>
            <a:off x="7584957" y="4775641"/>
            <a:ext cx="3522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2" name="Google Shape;1152;p21"/>
          <p:cNvSpPr txBox="1">
            <a:spLocks noGrp="1"/>
          </p:cNvSpPr>
          <p:nvPr>
            <p:ph type="subTitle" idx="6"/>
          </p:nvPr>
        </p:nvSpPr>
        <p:spPr>
          <a:xfrm>
            <a:off x="7584957" y="5226032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3" name="Google Shape;1153;p21"/>
          <p:cNvSpPr txBox="1">
            <a:spLocks noGrp="1"/>
          </p:cNvSpPr>
          <p:nvPr>
            <p:ph type="subTitle" idx="7"/>
          </p:nvPr>
        </p:nvSpPr>
        <p:spPr>
          <a:xfrm>
            <a:off x="2336891" y="1778800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4" name="Google Shape;1154;p21"/>
          <p:cNvSpPr txBox="1">
            <a:spLocks noGrp="1"/>
          </p:cNvSpPr>
          <p:nvPr>
            <p:ph type="subTitle" idx="8"/>
          </p:nvPr>
        </p:nvSpPr>
        <p:spPr>
          <a:xfrm>
            <a:off x="2336891" y="2229192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5" name="Google Shape;1155;p21"/>
          <p:cNvSpPr txBox="1">
            <a:spLocks noGrp="1"/>
          </p:cNvSpPr>
          <p:nvPr>
            <p:ph type="subTitle" idx="9"/>
          </p:nvPr>
        </p:nvSpPr>
        <p:spPr>
          <a:xfrm>
            <a:off x="2336891" y="3277220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6" name="Google Shape;1156;p21"/>
          <p:cNvSpPr txBox="1">
            <a:spLocks noGrp="1"/>
          </p:cNvSpPr>
          <p:nvPr>
            <p:ph type="subTitle" idx="13"/>
          </p:nvPr>
        </p:nvSpPr>
        <p:spPr>
          <a:xfrm>
            <a:off x="2336891" y="3727613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7" name="Google Shape;1157;p21"/>
          <p:cNvSpPr txBox="1">
            <a:spLocks noGrp="1"/>
          </p:cNvSpPr>
          <p:nvPr>
            <p:ph type="subTitle" idx="14"/>
          </p:nvPr>
        </p:nvSpPr>
        <p:spPr>
          <a:xfrm>
            <a:off x="2336891" y="4775640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8" name="Google Shape;1158;p21"/>
          <p:cNvSpPr txBox="1">
            <a:spLocks noGrp="1"/>
          </p:cNvSpPr>
          <p:nvPr>
            <p:ph type="subTitle" idx="15"/>
          </p:nvPr>
        </p:nvSpPr>
        <p:spPr>
          <a:xfrm>
            <a:off x="2336891" y="5226033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159" name="Google Shape;1159;p21"/>
          <p:cNvGrpSpPr/>
          <p:nvPr/>
        </p:nvGrpSpPr>
        <p:grpSpPr>
          <a:xfrm>
            <a:off x="35" y="-393073"/>
            <a:ext cx="12181991" cy="7697397"/>
            <a:chOff x="26" y="-294805"/>
            <a:chExt cx="9136493" cy="5773048"/>
          </a:xfrm>
        </p:grpSpPr>
        <p:sp>
          <p:nvSpPr>
            <p:cNvPr id="1160" name="Google Shape;1160;p21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1" name="Google Shape;1161;p21"/>
            <p:cNvSpPr/>
            <p:nvPr/>
          </p:nvSpPr>
          <p:spPr>
            <a:xfrm>
              <a:off x="7004023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2" name="Google Shape;1162;p21"/>
            <p:cNvSpPr/>
            <p:nvPr/>
          </p:nvSpPr>
          <p:spPr>
            <a:xfrm>
              <a:off x="7766170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Google Shape;1163;p21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4" name="Google Shape;1164;p21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70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5" name="Google Shape;1165;p21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6" name="Google Shape;1166;p21"/>
            <p:cNvSpPr/>
            <p:nvPr/>
          </p:nvSpPr>
          <p:spPr>
            <a:xfrm>
              <a:off x="7766170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67" name="Google Shape;1167;p21"/>
          <p:cNvGrpSpPr/>
          <p:nvPr/>
        </p:nvGrpSpPr>
        <p:grpSpPr>
          <a:xfrm rot="-2700000" flipH="1">
            <a:off x="10818288" y="-1093213"/>
            <a:ext cx="976333" cy="4074361"/>
            <a:chOff x="3615675" y="367825"/>
            <a:chExt cx="808650" cy="3374600"/>
          </a:xfrm>
        </p:grpSpPr>
        <p:sp>
          <p:nvSpPr>
            <p:cNvPr id="1168" name="Google Shape;1168;p21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9" name="Google Shape;1169;p21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0" name="Google Shape;1170;p21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1" name="Google Shape;1171;p21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2" name="Google Shape;1172;p21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3" name="Google Shape;1173;p21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4" name="Google Shape;1174;p21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5" name="Google Shape;1175;p21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6" name="Google Shape;1176;p21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7" name="Google Shape;1177;p21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8" name="Google Shape;1178;p21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9" name="Google Shape;1179;p21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0" name="Google Shape;1180;p21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1" name="Google Shape;1181;p21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2" name="Google Shape;1182;p21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3" name="Google Shape;1183;p21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4" name="Google Shape;1184;p21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5" name="Google Shape;1185;p21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6" name="Google Shape;1186;p21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7" name="Google Shape;1187;p21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8" name="Google Shape;1188;p21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9" name="Google Shape;1189;p21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Google Shape;1190;p21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21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2" name="Google Shape;1192;p21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3" name="Google Shape;1193;p21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4" name="Google Shape;1194;p21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99" name="Google Shape;1199;p21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5222209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22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1202" name="Google Shape;1202;p22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203" name="Google Shape;1203;p22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204" name="Google Shape;1204;p22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5" name="Google Shape;1205;p22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6" name="Google Shape;1206;p22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7" name="Google Shape;1207;p22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208" name="Google Shape;1208;p22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9" name="Google Shape;1209;p22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0" name="Google Shape;1210;p22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1" name="Google Shape;1211;p22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2" name="Google Shape;1212;p22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3" name="Google Shape;1213;p22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4" name="Google Shape;1214;p22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5" name="Google Shape;1215;p22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6" name="Google Shape;1216;p22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Google Shape;1217;p22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8" name="Google Shape;1218;p22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9" name="Google Shape;1219;p22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Google Shape;1220;p22"/>
            <p:cNvSpPr/>
            <p:nvPr/>
          </p:nvSpPr>
          <p:spPr>
            <a:xfrm>
              <a:off x="6754575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1" name="Google Shape;1221;p22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2" name="Google Shape;1222;p22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23" name="Google Shape;1223;p22"/>
          <p:cNvGrpSpPr/>
          <p:nvPr/>
        </p:nvGrpSpPr>
        <p:grpSpPr>
          <a:xfrm>
            <a:off x="-777421" y="-652291"/>
            <a:ext cx="3336281" cy="8162581"/>
            <a:chOff x="-583066" y="-489218"/>
            <a:chExt cx="2502211" cy="6121936"/>
          </a:xfrm>
        </p:grpSpPr>
        <p:grpSp>
          <p:nvGrpSpPr>
            <p:cNvPr id="1224" name="Google Shape;1224;p22"/>
            <p:cNvGrpSpPr/>
            <p:nvPr/>
          </p:nvGrpSpPr>
          <p:grpSpPr>
            <a:xfrm rot="2358486">
              <a:off x="301940" y="-602957"/>
              <a:ext cx="732200" cy="3055564"/>
              <a:chOff x="3615675" y="367825"/>
              <a:chExt cx="808650" cy="3374600"/>
            </a:xfrm>
          </p:grpSpPr>
          <p:sp>
            <p:nvSpPr>
              <p:cNvPr id="1225" name="Google Shape;1225;p22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6" name="Google Shape;1226;p22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7" name="Google Shape;1227;p22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8" name="Google Shape;1228;p22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9" name="Google Shape;1229;p22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0" name="Google Shape;1230;p22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1" name="Google Shape;1231;p22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2" name="Google Shape;1232;p22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3" name="Google Shape;1233;p22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4" name="Google Shape;1234;p22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5" name="Google Shape;1235;p22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6" name="Google Shape;1236;p22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7" name="Google Shape;1237;p22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8" name="Google Shape;1238;p22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9" name="Google Shape;1239;p22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0" name="Google Shape;1240;p22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1" name="Google Shape;1241;p22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2" name="Google Shape;1242;p22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3" name="Google Shape;1243;p22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4" name="Google Shape;1244;p22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5" name="Google Shape;1245;p22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6" name="Google Shape;1246;p22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7" name="Google Shape;1247;p22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8" name="Google Shape;1248;p22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9" name="Google Shape;1249;p22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0" name="Google Shape;1250;p22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1" name="Google Shape;1251;p22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2" name="Google Shape;1252;p22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3" name="Google Shape;1253;p22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4" name="Google Shape;1254;p22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5" name="Google Shape;1255;p22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56" name="Google Shape;1256;p22"/>
            <p:cNvGrpSpPr/>
            <p:nvPr/>
          </p:nvGrpSpPr>
          <p:grpSpPr>
            <a:xfrm rot="-2358486" flipH="1">
              <a:off x="301940" y="2690893"/>
              <a:ext cx="732200" cy="3055564"/>
              <a:chOff x="3615675" y="367825"/>
              <a:chExt cx="808650" cy="3374600"/>
            </a:xfrm>
          </p:grpSpPr>
          <p:sp>
            <p:nvSpPr>
              <p:cNvPr id="1257" name="Google Shape;1257;p22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8" name="Google Shape;1258;p22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9" name="Google Shape;1259;p22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0" name="Google Shape;1260;p22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1" name="Google Shape;1261;p22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2" name="Google Shape;1262;p22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3" name="Google Shape;1263;p22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4" name="Google Shape;1264;p22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5" name="Google Shape;1265;p22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6" name="Google Shape;1266;p22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7" name="Google Shape;1267;p22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8" name="Google Shape;1268;p22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9" name="Google Shape;1269;p22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0" name="Google Shape;1270;p22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1" name="Google Shape;1271;p22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2" name="Google Shape;1272;p22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3" name="Google Shape;1273;p22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4" name="Google Shape;1274;p22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5" name="Google Shape;1275;p22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6" name="Google Shape;1276;p22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7" name="Google Shape;1277;p22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8" name="Google Shape;1278;p22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9" name="Google Shape;1279;p22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0" name="Google Shape;1280;p22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1" name="Google Shape;1281;p22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2" name="Google Shape;1282;p22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3" name="Google Shape;1283;p22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4" name="Google Shape;1284;p22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5" name="Google Shape;1285;p22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6" name="Google Shape;1286;p22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7" name="Google Shape;1287;p22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288" name="Google Shape;1288;p22"/>
          <p:cNvSpPr txBox="1">
            <a:spLocks noGrp="1"/>
          </p:cNvSpPr>
          <p:nvPr>
            <p:ph type="title" hasCustomPrompt="1"/>
          </p:nvPr>
        </p:nvSpPr>
        <p:spPr>
          <a:xfrm>
            <a:off x="1429684" y="2576712"/>
            <a:ext cx="4181200" cy="9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1289" name="Google Shape;1289;p22"/>
          <p:cNvSpPr txBox="1">
            <a:spLocks noGrp="1"/>
          </p:cNvSpPr>
          <p:nvPr>
            <p:ph type="subTitle" idx="1"/>
          </p:nvPr>
        </p:nvSpPr>
        <p:spPr>
          <a:xfrm>
            <a:off x="1429701" y="3637653"/>
            <a:ext cx="41812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90" name="Google Shape;1290;p22"/>
          <p:cNvSpPr txBox="1">
            <a:spLocks noGrp="1"/>
          </p:cNvSpPr>
          <p:nvPr>
            <p:ph type="title" idx="2" hasCustomPrompt="1"/>
          </p:nvPr>
        </p:nvSpPr>
        <p:spPr>
          <a:xfrm>
            <a:off x="6567800" y="1225265"/>
            <a:ext cx="4181200" cy="9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6667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1291" name="Google Shape;1291;p22"/>
          <p:cNvSpPr txBox="1">
            <a:spLocks noGrp="1"/>
          </p:cNvSpPr>
          <p:nvPr>
            <p:ph type="subTitle" idx="3"/>
          </p:nvPr>
        </p:nvSpPr>
        <p:spPr>
          <a:xfrm>
            <a:off x="6567800" y="2286207"/>
            <a:ext cx="41812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92" name="Google Shape;1292;p22"/>
          <p:cNvSpPr txBox="1">
            <a:spLocks noGrp="1"/>
          </p:cNvSpPr>
          <p:nvPr>
            <p:ph type="title" idx="4" hasCustomPrompt="1"/>
          </p:nvPr>
        </p:nvSpPr>
        <p:spPr>
          <a:xfrm>
            <a:off x="6567800" y="3928159"/>
            <a:ext cx="4181200" cy="9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3" name="Google Shape;1293;p22"/>
          <p:cNvSpPr txBox="1">
            <a:spLocks noGrp="1"/>
          </p:cNvSpPr>
          <p:nvPr>
            <p:ph type="subTitle" idx="5"/>
          </p:nvPr>
        </p:nvSpPr>
        <p:spPr>
          <a:xfrm>
            <a:off x="6567800" y="4989100"/>
            <a:ext cx="41812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7869908"/>
      </p:ext>
    </p:extLst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3"/>
          <p:cNvSpPr txBox="1">
            <a:spLocks noGrp="1"/>
          </p:cNvSpPr>
          <p:nvPr>
            <p:ph type="title" hasCustomPrompt="1"/>
          </p:nvPr>
        </p:nvSpPr>
        <p:spPr>
          <a:xfrm>
            <a:off x="1034467" y="2044883"/>
            <a:ext cx="30588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45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1296" name="Google Shape;1296;p23"/>
          <p:cNvSpPr txBox="1">
            <a:spLocks noGrp="1"/>
          </p:cNvSpPr>
          <p:nvPr>
            <p:ph type="title" idx="2" hasCustomPrompt="1"/>
          </p:nvPr>
        </p:nvSpPr>
        <p:spPr>
          <a:xfrm>
            <a:off x="8098733" y="2044883"/>
            <a:ext cx="30588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45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7" name="Google Shape;1297;p23"/>
          <p:cNvSpPr txBox="1">
            <a:spLocks noGrp="1"/>
          </p:cNvSpPr>
          <p:nvPr>
            <p:ph type="subTitle" idx="1"/>
          </p:nvPr>
        </p:nvSpPr>
        <p:spPr>
          <a:xfrm flipH="1">
            <a:off x="1034467" y="4558691"/>
            <a:ext cx="3058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98" name="Google Shape;1298;p23"/>
          <p:cNvSpPr txBox="1">
            <a:spLocks noGrp="1"/>
          </p:cNvSpPr>
          <p:nvPr>
            <p:ph type="subTitle" idx="3"/>
          </p:nvPr>
        </p:nvSpPr>
        <p:spPr>
          <a:xfrm flipH="1">
            <a:off x="1034467" y="5009087"/>
            <a:ext cx="30588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99" name="Google Shape;1299;p23"/>
          <p:cNvSpPr txBox="1">
            <a:spLocks noGrp="1"/>
          </p:cNvSpPr>
          <p:nvPr>
            <p:ph type="subTitle" idx="4"/>
          </p:nvPr>
        </p:nvSpPr>
        <p:spPr>
          <a:xfrm flipH="1">
            <a:off x="8098733" y="4558691"/>
            <a:ext cx="3058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00" name="Google Shape;1300;p23"/>
          <p:cNvSpPr txBox="1">
            <a:spLocks noGrp="1"/>
          </p:cNvSpPr>
          <p:nvPr>
            <p:ph type="subTitle" idx="5"/>
          </p:nvPr>
        </p:nvSpPr>
        <p:spPr>
          <a:xfrm flipH="1">
            <a:off x="8098733" y="5009087"/>
            <a:ext cx="30588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01" name="Google Shape;1301;p23"/>
          <p:cNvSpPr txBox="1">
            <a:spLocks noGrp="1"/>
          </p:cNvSpPr>
          <p:nvPr>
            <p:ph type="title" idx="6" hasCustomPrompt="1"/>
          </p:nvPr>
        </p:nvSpPr>
        <p:spPr>
          <a:xfrm>
            <a:off x="4566633" y="2044883"/>
            <a:ext cx="30588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4533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1302" name="Google Shape;1302;p23"/>
          <p:cNvSpPr txBox="1">
            <a:spLocks noGrp="1"/>
          </p:cNvSpPr>
          <p:nvPr>
            <p:ph type="subTitle" idx="7"/>
          </p:nvPr>
        </p:nvSpPr>
        <p:spPr>
          <a:xfrm flipH="1">
            <a:off x="4566633" y="4558691"/>
            <a:ext cx="3058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03" name="Google Shape;1303;p23"/>
          <p:cNvSpPr txBox="1">
            <a:spLocks noGrp="1"/>
          </p:cNvSpPr>
          <p:nvPr>
            <p:ph type="subTitle" idx="8"/>
          </p:nvPr>
        </p:nvSpPr>
        <p:spPr>
          <a:xfrm flipH="1">
            <a:off x="4566633" y="5009087"/>
            <a:ext cx="30588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04" name="Google Shape;1304;p23"/>
          <p:cNvSpPr txBox="1">
            <a:spLocks noGrp="1"/>
          </p:cNvSpPr>
          <p:nvPr>
            <p:ph type="title" idx="9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305" name="Google Shape;1305;p23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1306" name="Google Shape;1306;p23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307" name="Google Shape;1307;p23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308" name="Google Shape;1308;p23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09" name="Google Shape;1309;p23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0" name="Google Shape;1310;p23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1" name="Google Shape;1311;p23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312" name="Google Shape;1312;p23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3" name="Google Shape;1313;p23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4" name="Google Shape;1314;p23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5" name="Google Shape;1315;p23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6" name="Google Shape;1316;p23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7" name="Google Shape;1317;p23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8" name="Google Shape;1318;p23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9" name="Google Shape;1319;p23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0" name="Google Shape;1320;p23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1" name="Google Shape;1321;p23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22" name="Google Shape;1322;p23"/>
          <p:cNvGrpSpPr/>
          <p:nvPr/>
        </p:nvGrpSpPr>
        <p:grpSpPr>
          <a:xfrm>
            <a:off x="-1031340" y="-1227555"/>
            <a:ext cx="14254680" cy="9313113"/>
            <a:chOff x="-773505" y="-920667"/>
            <a:chExt cx="10691010" cy="6984835"/>
          </a:xfrm>
        </p:grpSpPr>
        <p:grpSp>
          <p:nvGrpSpPr>
            <p:cNvPr id="1323" name="Google Shape;1323;p23"/>
            <p:cNvGrpSpPr/>
            <p:nvPr/>
          </p:nvGrpSpPr>
          <p:grpSpPr>
            <a:xfrm rot="-2700000" flipH="1">
              <a:off x="199638" y="3197015"/>
              <a:ext cx="732250" cy="3055771"/>
              <a:chOff x="3615675" y="367825"/>
              <a:chExt cx="808650" cy="3374600"/>
            </a:xfrm>
          </p:grpSpPr>
          <p:sp>
            <p:nvSpPr>
              <p:cNvPr id="1324" name="Google Shape;1324;p2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5" name="Google Shape;1325;p2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6" name="Google Shape;1326;p2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7" name="Google Shape;1327;p2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8" name="Google Shape;1328;p2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9" name="Google Shape;1329;p2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0" name="Google Shape;1330;p2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1" name="Google Shape;1331;p2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2" name="Google Shape;1332;p2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3" name="Google Shape;1333;p2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4" name="Google Shape;1334;p2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5" name="Google Shape;1335;p2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6" name="Google Shape;1336;p2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7" name="Google Shape;1337;p2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8" name="Google Shape;1338;p2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9" name="Google Shape;1339;p2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0" name="Google Shape;1340;p2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1" name="Google Shape;1341;p2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2" name="Google Shape;1342;p2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3" name="Google Shape;1343;p2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4" name="Google Shape;1344;p2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5" name="Google Shape;1345;p2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6" name="Google Shape;1346;p2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7" name="Google Shape;1347;p2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8" name="Google Shape;1348;p2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9" name="Google Shape;1349;p2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0" name="Google Shape;1350;p2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1" name="Google Shape;1351;p2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2" name="Google Shape;1352;p2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3" name="Google Shape;1353;p2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4" name="Google Shape;1354;p2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55" name="Google Shape;1355;p23"/>
            <p:cNvGrpSpPr/>
            <p:nvPr/>
          </p:nvGrpSpPr>
          <p:grpSpPr>
            <a:xfrm rot="-2700000" flipH="1">
              <a:off x="8212113" y="-1109285"/>
              <a:ext cx="732250" cy="3055771"/>
              <a:chOff x="3615675" y="367825"/>
              <a:chExt cx="808650" cy="3374600"/>
            </a:xfrm>
          </p:grpSpPr>
          <p:sp>
            <p:nvSpPr>
              <p:cNvPr id="1356" name="Google Shape;1356;p2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7" name="Google Shape;1357;p2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8" name="Google Shape;1358;p2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9" name="Google Shape;1359;p2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0" name="Google Shape;1360;p2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1" name="Google Shape;1361;p2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2" name="Google Shape;1362;p2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3" name="Google Shape;1363;p2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4" name="Google Shape;1364;p2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5" name="Google Shape;1365;p2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6" name="Google Shape;1366;p2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7" name="Google Shape;1367;p2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8" name="Google Shape;1368;p2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9" name="Google Shape;1369;p2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0" name="Google Shape;1370;p2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1" name="Google Shape;1371;p2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2" name="Google Shape;1372;p2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3" name="Google Shape;1373;p2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4" name="Google Shape;1374;p2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5" name="Google Shape;1375;p2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6" name="Google Shape;1376;p2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7" name="Google Shape;1377;p2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8" name="Google Shape;1378;p2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9" name="Google Shape;1379;p2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0" name="Google Shape;1380;p2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1" name="Google Shape;1381;p2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2" name="Google Shape;1382;p2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3" name="Google Shape;1383;p2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4" name="Google Shape;1384;p2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5" name="Google Shape;1385;p2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6" name="Google Shape;1386;p2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4818146"/>
      </p:ext>
    </p:extLst>
  </p:cSld>
  <p:clrMapOvr>
    <a:masterClrMapping/>
  </p:clrMapOvr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8" name="Google Shape;1388;p24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grpSp>
          <p:nvGrpSpPr>
            <p:cNvPr id="1389" name="Google Shape;1389;p24"/>
            <p:cNvGrpSpPr/>
            <p:nvPr/>
          </p:nvGrpSpPr>
          <p:grpSpPr>
            <a:xfrm>
              <a:off x="26" y="-294805"/>
              <a:ext cx="9143984" cy="6027911"/>
              <a:chOff x="26" y="-294805"/>
              <a:chExt cx="9143984" cy="6027911"/>
            </a:xfrm>
          </p:grpSpPr>
          <p:sp>
            <p:nvSpPr>
              <p:cNvPr id="1390" name="Google Shape;1390;p24"/>
              <p:cNvSpPr/>
              <p:nvPr/>
            </p:nvSpPr>
            <p:spPr>
              <a:xfrm>
                <a:off x="470966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391" name="Google Shape;1391;p24"/>
              <p:cNvGrpSpPr/>
              <p:nvPr/>
            </p:nvGrpSpPr>
            <p:grpSpPr>
              <a:xfrm>
                <a:off x="783924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1392" name="Google Shape;1392;p24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93" name="Google Shape;1393;p24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94" name="Google Shape;1394;p24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95" name="Google Shape;1395;p24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1396" name="Google Shape;1396;p24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7" name="Google Shape;1397;p24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8" name="Google Shape;1398;p24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9" name="Google Shape;1399;p24"/>
              <p:cNvSpPr/>
              <p:nvPr/>
            </p:nvSpPr>
            <p:spPr>
              <a:xfrm>
                <a:off x="6008337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6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0" name="Google Shape;1400;p24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401" name="Google Shape;1401;p24"/>
            <p:cNvSpPr/>
            <p:nvPr/>
          </p:nvSpPr>
          <p:spPr>
            <a:xfrm>
              <a:off x="5727999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02" name="Google Shape;1402;p24"/>
          <p:cNvGrpSpPr/>
          <p:nvPr/>
        </p:nvGrpSpPr>
        <p:grpSpPr>
          <a:xfrm>
            <a:off x="10207523" y="-791275"/>
            <a:ext cx="2882327" cy="8440365"/>
            <a:chOff x="7655642" y="-593456"/>
            <a:chExt cx="2161745" cy="6330274"/>
          </a:xfrm>
        </p:grpSpPr>
        <p:grpSp>
          <p:nvGrpSpPr>
            <p:cNvPr id="1403" name="Google Shape;1403;p24"/>
            <p:cNvGrpSpPr/>
            <p:nvPr/>
          </p:nvGrpSpPr>
          <p:grpSpPr>
            <a:xfrm rot="-1799999">
              <a:off x="8370438" y="-615088"/>
              <a:ext cx="732152" cy="3055365"/>
              <a:chOff x="3615675" y="367825"/>
              <a:chExt cx="808650" cy="3374600"/>
            </a:xfrm>
          </p:grpSpPr>
          <p:sp>
            <p:nvSpPr>
              <p:cNvPr id="1404" name="Google Shape;1404;p24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5" name="Google Shape;1405;p24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6" name="Google Shape;1406;p24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7" name="Google Shape;1407;p24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8" name="Google Shape;1408;p24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9" name="Google Shape;1409;p24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0" name="Google Shape;1410;p24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1" name="Google Shape;1411;p24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2" name="Google Shape;1412;p24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3" name="Google Shape;1413;p24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4" name="Google Shape;1414;p24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5" name="Google Shape;1415;p24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6" name="Google Shape;1416;p24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7" name="Google Shape;1417;p24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8" name="Google Shape;1418;p24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9" name="Google Shape;1419;p24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0" name="Google Shape;1420;p24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1" name="Google Shape;1421;p24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2" name="Google Shape;1422;p24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3" name="Google Shape;1423;p24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4" name="Google Shape;1424;p24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5" name="Google Shape;1425;p24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6" name="Google Shape;1426;p24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7" name="Google Shape;1427;p24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8" name="Google Shape;1428;p24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9" name="Google Shape;1429;p24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0" name="Google Shape;1430;p24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1" name="Google Shape;1431;p24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2" name="Google Shape;1432;p24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3" name="Google Shape;1433;p24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4" name="Google Shape;1434;p24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35" name="Google Shape;1435;p24"/>
            <p:cNvGrpSpPr/>
            <p:nvPr/>
          </p:nvGrpSpPr>
          <p:grpSpPr>
            <a:xfrm rot="-9000001" flipH="1">
              <a:off x="8370439" y="2703086"/>
              <a:ext cx="732152" cy="3055365"/>
              <a:chOff x="3615675" y="367825"/>
              <a:chExt cx="808650" cy="3374600"/>
            </a:xfrm>
          </p:grpSpPr>
          <p:sp>
            <p:nvSpPr>
              <p:cNvPr id="1436" name="Google Shape;1436;p24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7" name="Google Shape;1437;p24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8" name="Google Shape;1438;p24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9" name="Google Shape;1439;p24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0" name="Google Shape;1440;p24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1" name="Google Shape;1441;p24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2" name="Google Shape;1442;p24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3" name="Google Shape;1443;p24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4" name="Google Shape;1444;p24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5" name="Google Shape;1445;p24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6" name="Google Shape;1446;p24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7" name="Google Shape;1447;p24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8" name="Google Shape;1448;p24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9" name="Google Shape;1449;p24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0" name="Google Shape;1450;p24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1" name="Google Shape;1451;p24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2" name="Google Shape;1452;p24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3" name="Google Shape;1453;p24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4" name="Google Shape;1454;p24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5" name="Google Shape;1455;p24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6" name="Google Shape;1456;p24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7" name="Google Shape;1457;p24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8" name="Google Shape;1458;p24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9" name="Google Shape;1459;p24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0" name="Google Shape;1460;p24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1" name="Google Shape;1461;p24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2" name="Google Shape;1462;p24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3" name="Google Shape;1463;p24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4" name="Google Shape;1464;p24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5" name="Google Shape;1465;p24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6" name="Google Shape;1466;p24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467" name="Google Shape;1467;p24"/>
          <p:cNvSpPr txBox="1">
            <a:spLocks noGrp="1"/>
          </p:cNvSpPr>
          <p:nvPr>
            <p:ph type="body" idx="1"/>
          </p:nvPr>
        </p:nvSpPr>
        <p:spPr>
          <a:xfrm>
            <a:off x="960000" y="2286175"/>
            <a:ext cx="8674400" cy="33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 sz="2133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33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33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33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33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3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68" name="Google Shape;1468;p24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2297301"/>
      </p:ext>
    </p:extLst>
  </p:cSld>
  <p:clrMapOvr>
    <a:masterClrMapping/>
  </p:clrMapOvr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0" name="Google Shape;1470;p25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1471" name="Google Shape;1471;p25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472" name="Google Shape;1472;p25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473" name="Google Shape;1473;p2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4" name="Google Shape;1474;p2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5" name="Google Shape;1475;p2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6" name="Google Shape;1476;p2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477" name="Google Shape;1477;p25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8" name="Google Shape;1478;p25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9" name="Google Shape;1479;p25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0" name="Google Shape;1480;p25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1" name="Google Shape;1481;p25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2" name="Google Shape;1482;p25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3" name="Google Shape;1483;p25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4" name="Google Shape;1484;p25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85" name="Google Shape;1485;p25"/>
          <p:cNvGrpSpPr/>
          <p:nvPr/>
        </p:nvGrpSpPr>
        <p:grpSpPr>
          <a:xfrm>
            <a:off x="-1166274" y="4222645"/>
            <a:ext cx="14524547" cy="3571380"/>
            <a:chOff x="-874705" y="3166983"/>
            <a:chExt cx="10893410" cy="2678535"/>
          </a:xfrm>
        </p:grpSpPr>
        <p:grpSp>
          <p:nvGrpSpPr>
            <p:cNvPr id="1486" name="Google Shape;1486;p25"/>
            <p:cNvGrpSpPr/>
            <p:nvPr/>
          </p:nvGrpSpPr>
          <p:grpSpPr>
            <a:xfrm rot="-2700000" flipH="1">
              <a:off x="98438" y="2978365"/>
              <a:ext cx="732250" cy="3055771"/>
              <a:chOff x="3615675" y="367825"/>
              <a:chExt cx="808650" cy="3374600"/>
            </a:xfrm>
          </p:grpSpPr>
          <p:sp>
            <p:nvSpPr>
              <p:cNvPr id="1487" name="Google Shape;1487;p2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8" name="Google Shape;1488;p2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9" name="Google Shape;1489;p2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0" name="Google Shape;1490;p2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1" name="Google Shape;1491;p2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2" name="Google Shape;1492;p2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3" name="Google Shape;1493;p2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4" name="Google Shape;1494;p2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5" name="Google Shape;1495;p2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6" name="Google Shape;1496;p2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7" name="Google Shape;1497;p2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8" name="Google Shape;1498;p2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9" name="Google Shape;1499;p2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0" name="Google Shape;1500;p2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1" name="Google Shape;1501;p2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2" name="Google Shape;1502;p2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3" name="Google Shape;1503;p2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4" name="Google Shape;1504;p2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5" name="Google Shape;1505;p2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6" name="Google Shape;1506;p2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7" name="Google Shape;1507;p2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8" name="Google Shape;1508;p2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9" name="Google Shape;1509;p2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0" name="Google Shape;1510;p2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1" name="Google Shape;1511;p2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2" name="Google Shape;1512;p2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3" name="Google Shape;1513;p2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4" name="Google Shape;1514;p2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5" name="Google Shape;1515;p2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6" name="Google Shape;1516;p2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7" name="Google Shape;1517;p2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18" name="Google Shape;1518;p25"/>
            <p:cNvGrpSpPr/>
            <p:nvPr/>
          </p:nvGrpSpPr>
          <p:grpSpPr>
            <a:xfrm rot="2700000">
              <a:off x="8313313" y="2978365"/>
              <a:ext cx="732250" cy="3055771"/>
              <a:chOff x="3615675" y="367825"/>
              <a:chExt cx="808650" cy="3374600"/>
            </a:xfrm>
          </p:grpSpPr>
          <p:sp>
            <p:nvSpPr>
              <p:cNvPr id="1519" name="Google Shape;1519;p2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0" name="Google Shape;1520;p2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1" name="Google Shape;1521;p2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2" name="Google Shape;1522;p2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3" name="Google Shape;1523;p2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4" name="Google Shape;1524;p2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5" name="Google Shape;1525;p2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6" name="Google Shape;1526;p2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7" name="Google Shape;1527;p2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8" name="Google Shape;1528;p2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9" name="Google Shape;1529;p2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0" name="Google Shape;1530;p2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1" name="Google Shape;1531;p2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2" name="Google Shape;1532;p2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3" name="Google Shape;1533;p2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4" name="Google Shape;1534;p2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5" name="Google Shape;1535;p2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6" name="Google Shape;1536;p2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7" name="Google Shape;1537;p2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8" name="Google Shape;1538;p2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9" name="Google Shape;1539;p2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0" name="Google Shape;1540;p2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1" name="Google Shape;1541;p2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2" name="Google Shape;1542;p2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3" name="Google Shape;1543;p2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4" name="Google Shape;1544;p2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5" name="Google Shape;1545;p2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6" name="Google Shape;1546;p2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7" name="Google Shape;1547;p2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8" name="Google Shape;1548;p2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9" name="Google Shape;1549;p2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550" name="Google Shape;1550;p25"/>
          <p:cNvSpPr txBox="1">
            <a:spLocks noGrp="1"/>
          </p:cNvSpPr>
          <p:nvPr>
            <p:ph type="subTitle" idx="1"/>
          </p:nvPr>
        </p:nvSpPr>
        <p:spPr>
          <a:xfrm>
            <a:off x="2168800" y="5300845"/>
            <a:ext cx="7854400" cy="7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551" name="Google Shape;1551;p25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15744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9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65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37" Type="http://schemas.openxmlformats.org/officeDocument/2006/relationships/slideLayout" Target="../slideLayouts/slideLayout68.xml"/><Relationship Id="rId40" Type="http://schemas.openxmlformats.org/officeDocument/2006/relationships/slideLayout" Target="../slideLayouts/slideLayout71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36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35" Type="http://schemas.openxmlformats.org/officeDocument/2006/relationships/slideLayout" Target="../slideLayouts/slideLayout66.xml"/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64.xml"/><Relationship Id="rId38" Type="http://schemas.openxmlformats.org/officeDocument/2006/relationships/slideLayout" Target="../slideLayouts/slideLayout6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9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8.xml"/><Relationship Id="rId26" Type="http://schemas.openxmlformats.org/officeDocument/2006/relationships/slideLayout" Target="../slideLayouts/slideLayout136.xml"/><Relationship Id="rId39" Type="http://schemas.openxmlformats.org/officeDocument/2006/relationships/theme" Target="../theme/theme7.xml"/><Relationship Id="rId21" Type="http://schemas.openxmlformats.org/officeDocument/2006/relationships/slideLayout" Target="../slideLayouts/slideLayout131.xml"/><Relationship Id="rId34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7.xml"/><Relationship Id="rId25" Type="http://schemas.openxmlformats.org/officeDocument/2006/relationships/slideLayout" Target="../slideLayouts/slideLayout135.xml"/><Relationship Id="rId33" Type="http://schemas.openxmlformats.org/officeDocument/2006/relationships/slideLayout" Target="../slideLayouts/slideLayout143.xml"/><Relationship Id="rId38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26.xml"/><Relationship Id="rId20" Type="http://schemas.openxmlformats.org/officeDocument/2006/relationships/slideLayout" Target="../slideLayouts/slideLayout130.xml"/><Relationship Id="rId29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34.xml"/><Relationship Id="rId32" Type="http://schemas.openxmlformats.org/officeDocument/2006/relationships/slideLayout" Target="../slideLayouts/slideLayout142.xml"/><Relationship Id="rId37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23" Type="http://schemas.openxmlformats.org/officeDocument/2006/relationships/slideLayout" Target="../slideLayouts/slideLayout133.xml"/><Relationship Id="rId28" Type="http://schemas.openxmlformats.org/officeDocument/2006/relationships/slideLayout" Target="../slideLayouts/slideLayout138.xml"/><Relationship Id="rId36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129.xml"/><Relationship Id="rId31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Relationship Id="rId22" Type="http://schemas.openxmlformats.org/officeDocument/2006/relationships/slideLayout" Target="../slideLayouts/slideLayout132.xml"/><Relationship Id="rId27" Type="http://schemas.openxmlformats.org/officeDocument/2006/relationships/slideLayout" Target="../slideLayouts/slideLayout137.xml"/><Relationship Id="rId30" Type="http://schemas.openxmlformats.org/officeDocument/2006/relationships/slideLayout" Target="../slideLayouts/slideLayout140.xml"/><Relationship Id="rId35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8.xml"/><Relationship Id="rId26" Type="http://schemas.openxmlformats.org/officeDocument/2006/relationships/slideLayout" Target="../slideLayouts/slideLayout176.xml"/><Relationship Id="rId21" Type="http://schemas.openxmlformats.org/officeDocument/2006/relationships/slideLayout" Target="../slideLayouts/slideLayout171.xml"/><Relationship Id="rId34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7.xml"/><Relationship Id="rId25" Type="http://schemas.openxmlformats.org/officeDocument/2006/relationships/slideLayout" Target="../slideLayouts/slideLayout175.xml"/><Relationship Id="rId33" Type="http://schemas.openxmlformats.org/officeDocument/2006/relationships/slideLayout" Target="../slideLayouts/slideLayout183.xml"/><Relationship Id="rId38" Type="http://schemas.openxmlformats.org/officeDocument/2006/relationships/theme" Target="../theme/theme9.xml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20" Type="http://schemas.openxmlformats.org/officeDocument/2006/relationships/slideLayout" Target="../slideLayouts/slideLayout170.xml"/><Relationship Id="rId29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24" Type="http://schemas.openxmlformats.org/officeDocument/2006/relationships/slideLayout" Target="../slideLayouts/slideLayout174.xml"/><Relationship Id="rId32" Type="http://schemas.openxmlformats.org/officeDocument/2006/relationships/slideLayout" Target="../slideLayouts/slideLayout182.xml"/><Relationship Id="rId37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65.xml"/><Relationship Id="rId23" Type="http://schemas.openxmlformats.org/officeDocument/2006/relationships/slideLayout" Target="../slideLayouts/slideLayout173.xml"/><Relationship Id="rId28" Type="http://schemas.openxmlformats.org/officeDocument/2006/relationships/slideLayout" Target="../slideLayouts/slideLayout178.xml"/><Relationship Id="rId36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60.xml"/><Relationship Id="rId19" Type="http://schemas.openxmlformats.org/officeDocument/2006/relationships/slideLayout" Target="../slideLayouts/slideLayout169.xml"/><Relationship Id="rId31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64.xml"/><Relationship Id="rId22" Type="http://schemas.openxmlformats.org/officeDocument/2006/relationships/slideLayout" Target="../slideLayouts/slideLayout172.xml"/><Relationship Id="rId27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80.xml"/><Relationship Id="rId35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 Light"/>
              <a:buChar char="■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72217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  <p:sldLayoutId id="2147484079" r:id="rId12"/>
    <p:sldLayoutId id="2147484080" r:id="rId13"/>
    <p:sldLayoutId id="2147484081" r:id="rId14"/>
    <p:sldLayoutId id="2147484082" r:id="rId15"/>
    <p:sldLayoutId id="2147484083" r:id="rId16"/>
    <p:sldLayoutId id="2147484084" r:id="rId17"/>
    <p:sldLayoutId id="2147484085" r:id="rId18"/>
    <p:sldLayoutId id="2147484086" r:id="rId19"/>
    <p:sldLayoutId id="2147484087" r:id="rId20"/>
    <p:sldLayoutId id="2147484088" r:id="rId21"/>
    <p:sldLayoutId id="2147484089" r:id="rId22"/>
    <p:sldLayoutId id="2147484090" r:id="rId23"/>
    <p:sldLayoutId id="2147484091" r:id="rId24"/>
    <p:sldLayoutId id="2147484092" r:id="rId25"/>
    <p:sldLayoutId id="2147484093" r:id="rId26"/>
    <p:sldLayoutId id="2147484094" r:id="rId27"/>
    <p:sldLayoutId id="2147484095" r:id="rId28"/>
    <p:sldLayoutId id="2147484096" r:id="rId29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>
          <p15:clr>
            <a:srgbClr val="EA4335"/>
          </p15:clr>
        </p15:guide>
        <p15:guide id="7" orient="horz" pos="1620">
          <p15:clr>
            <a:srgbClr val="EA4335"/>
          </p15:clr>
        </p15:guide>
        <p15:guide id="8" orient="horz" pos="3237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40">
          <p15:clr>
            <a:srgbClr val="EA4335"/>
          </p15:clr>
        </p15:guide>
        <p15:guide id="11" orient="horz" pos="617">
          <p15:clr>
            <a:srgbClr val="EA4335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3151636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  <p:sldLayoutId id="2147484293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01" name="Google Shape;2701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61713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98" r:id="rId1"/>
    <p:sldLayoutId id="214748409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CA2A">
            <a:alpha val="1027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i Medium"/>
              <a:buNone/>
              <a:defRPr sz="3200"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2pPr>
            <a:lvl3pPr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3pPr>
            <a:lvl4pPr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4pPr>
            <a:lvl5pPr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5pPr>
            <a:lvl6pPr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6pPr>
            <a:lvl7pPr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7pPr>
            <a:lvl8pPr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8pPr>
            <a:lvl9pPr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●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1pPr>
            <a:lvl2pPr marL="914400" lvl="1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○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2pPr>
            <a:lvl3pPr marL="1371600" lvl="2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■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3pPr>
            <a:lvl4pPr marL="1828800" lvl="3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●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4pPr>
            <a:lvl5pPr marL="2286000" lvl="4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○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5pPr>
            <a:lvl6pPr marL="2743200" lvl="5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■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6pPr>
            <a:lvl7pPr marL="3200400" lvl="6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●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7pPr>
            <a:lvl8pPr marL="3657600" lvl="7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○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8pPr>
            <a:lvl9pPr marL="4114800" lvl="8" indent="-3111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00"/>
              <a:buFont typeface="Comfortaa Light"/>
              <a:buChar char="■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95299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116" r:id="rId16"/>
    <p:sldLayoutId id="2147484117" r:id="rId17"/>
    <p:sldLayoutId id="2147484118" r:id="rId18"/>
    <p:sldLayoutId id="2147484119" r:id="rId19"/>
    <p:sldLayoutId id="2147484120" r:id="rId20"/>
    <p:sldLayoutId id="2147484121" r:id="rId21"/>
    <p:sldLayoutId id="2147484122" r:id="rId22"/>
    <p:sldLayoutId id="2147484123" r:id="rId23"/>
    <p:sldLayoutId id="2147484124" r:id="rId24"/>
    <p:sldLayoutId id="2147484125" r:id="rId25"/>
    <p:sldLayoutId id="2147484126" r:id="rId26"/>
    <p:sldLayoutId id="2147484127" r:id="rId27"/>
    <p:sldLayoutId id="2147484128" r:id="rId28"/>
    <p:sldLayoutId id="2147484129" r:id="rId29"/>
    <p:sldLayoutId id="2147484130" r:id="rId30"/>
    <p:sldLayoutId id="2147484131" r:id="rId31"/>
    <p:sldLayoutId id="2147484132" r:id="rId32"/>
    <p:sldLayoutId id="2147484133" r:id="rId33"/>
    <p:sldLayoutId id="2147484134" r:id="rId34"/>
    <p:sldLayoutId id="2147484135" r:id="rId35"/>
    <p:sldLayoutId id="2147484136" r:id="rId36"/>
    <p:sldLayoutId id="2147484137" r:id="rId37"/>
    <p:sldLayoutId id="2147484138" r:id="rId38"/>
    <p:sldLayoutId id="2147484139" r:id="rId39"/>
    <p:sldLayoutId id="2147484140" r:id="rId4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71112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275" r:id="rId3"/>
    <p:sldLayoutId id="2147484276" r:id="rId4"/>
    <p:sldLayoutId id="2147484277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734467"/>
            <a:ext cx="10272000" cy="4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47218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45" r:id="rId1"/>
    <p:sldLayoutId id="2147484146" r:id="rId2"/>
    <p:sldLayoutId id="2147484147" r:id="rId3"/>
    <p:sldLayoutId id="2147484148" r:id="rId4"/>
    <p:sldLayoutId id="2147484149" r:id="rId5"/>
    <p:sldLayoutId id="2147484150" r:id="rId6"/>
    <p:sldLayoutId id="2147484152" r:id="rId7"/>
    <p:sldLayoutId id="2147484153" r:id="rId8"/>
    <p:sldLayoutId id="2147484154" r:id="rId9"/>
    <p:sldLayoutId id="2147484155" r:id="rId10"/>
    <p:sldLayoutId id="2147484156" r:id="rId11"/>
    <p:sldLayoutId id="2147484157" r:id="rId12"/>
    <p:sldLayoutId id="2147484158" r:id="rId13"/>
    <p:sldLayoutId id="2147484159" r:id="rId14"/>
    <p:sldLayoutId id="2147484160" r:id="rId15"/>
    <p:sldLayoutId id="2147484161" r:id="rId16"/>
    <p:sldLayoutId id="2147484162" r:id="rId17"/>
    <p:sldLayoutId id="2147484163" r:id="rId18"/>
    <p:sldLayoutId id="2147484164" r:id="rId19"/>
    <p:sldLayoutId id="2147484165" r:id="rId20"/>
    <p:sldLayoutId id="2147484166" r:id="rId21"/>
    <p:sldLayoutId id="2147484167" r:id="rId22"/>
    <p:sldLayoutId id="2147484168" r:id="rId23"/>
    <p:sldLayoutId id="2147484169" r:id="rId24"/>
    <p:sldLayoutId id="2147484170" r:id="rId25"/>
    <p:sldLayoutId id="2147484171" r:id="rId26"/>
    <p:sldLayoutId id="2147484172" r:id="rId27"/>
    <p:sldLayoutId id="2147484173" r:id="rId28"/>
    <p:sldLayoutId id="2147484294" r:id="rId29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3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71" name="Google Shape;1871;p3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07924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75" r:id="rId1"/>
    <p:sldLayoutId id="2147484176" r:id="rId2"/>
    <p:sldLayoutId id="2147484278" r:id="rId3"/>
    <p:sldLayoutId id="2147484279" r:id="rId4"/>
    <p:sldLayoutId id="214748428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iro"/>
              <a:buNone/>
              <a:defRPr sz="3200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"/>
              <a:buChar char="●"/>
              <a:defRPr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9932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3" r:id="rId6"/>
    <p:sldLayoutId id="2147484184" r:id="rId7"/>
    <p:sldLayoutId id="2147484185" r:id="rId8"/>
    <p:sldLayoutId id="2147484186" r:id="rId9"/>
    <p:sldLayoutId id="2147484187" r:id="rId10"/>
    <p:sldLayoutId id="2147484188" r:id="rId11"/>
    <p:sldLayoutId id="2147484189" r:id="rId12"/>
    <p:sldLayoutId id="2147484190" r:id="rId13"/>
    <p:sldLayoutId id="2147484191" r:id="rId14"/>
    <p:sldLayoutId id="2147484192" r:id="rId15"/>
    <p:sldLayoutId id="2147484193" r:id="rId16"/>
    <p:sldLayoutId id="2147484194" r:id="rId17"/>
    <p:sldLayoutId id="2147484195" r:id="rId18"/>
    <p:sldLayoutId id="2147484196" r:id="rId19"/>
    <p:sldLayoutId id="2147484197" r:id="rId20"/>
    <p:sldLayoutId id="2147484198" r:id="rId21"/>
    <p:sldLayoutId id="2147484199" r:id="rId22"/>
    <p:sldLayoutId id="2147484200" r:id="rId23"/>
    <p:sldLayoutId id="2147484201" r:id="rId24"/>
    <p:sldLayoutId id="2147484202" r:id="rId25"/>
    <p:sldLayoutId id="2147484203" r:id="rId26"/>
    <p:sldLayoutId id="2147484204" r:id="rId27"/>
    <p:sldLayoutId id="2147484205" r:id="rId28"/>
    <p:sldLayoutId id="2147484206" r:id="rId29"/>
    <p:sldLayoutId id="2147484207" r:id="rId30"/>
    <p:sldLayoutId id="2147484208" r:id="rId31"/>
    <p:sldLayoutId id="2147484209" r:id="rId32"/>
    <p:sldLayoutId id="2147484210" r:id="rId33"/>
    <p:sldLayoutId id="2147484211" r:id="rId34"/>
    <p:sldLayoutId id="2147484212" r:id="rId35"/>
    <p:sldLayoutId id="2147484213" r:id="rId36"/>
    <p:sldLayoutId id="2147484214" r:id="rId37"/>
    <p:sldLayoutId id="2147484215" r:id="rId38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3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00" name="Google Shape;1300;p3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25896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217" r:id="rId1"/>
    <p:sldLayoutId id="214748421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iro"/>
              <a:buNone/>
              <a:defRPr sz="3200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"/>
              <a:buChar char="●"/>
              <a:defRPr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74331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234" r:id="rId1"/>
    <p:sldLayoutId id="2147484236" r:id="rId2"/>
    <p:sldLayoutId id="2147484237" r:id="rId3"/>
    <p:sldLayoutId id="2147484238" r:id="rId4"/>
    <p:sldLayoutId id="2147484239" r:id="rId5"/>
    <p:sldLayoutId id="2147484240" r:id="rId6"/>
    <p:sldLayoutId id="2147484241" r:id="rId7"/>
    <p:sldLayoutId id="2147484242" r:id="rId8"/>
    <p:sldLayoutId id="2147484243" r:id="rId9"/>
    <p:sldLayoutId id="2147484244" r:id="rId10"/>
    <p:sldLayoutId id="2147484245" r:id="rId11"/>
    <p:sldLayoutId id="2147484246" r:id="rId12"/>
    <p:sldLayoutId id="2147484247" r:id="rId13"/>
    <p:sldLayoutId id="2147484248" r:id="rId14"/>
    <p:sldLayoutId id="2147484249" r:id="rId15"/>
    <p:sldLayoutId id="2147484250" r:id="rId16"/>
    <p:sldLayoutId id="2147484251" r:id="rId17"/>
    <p:sldLayoutId id="2147484252" r:id="rId18"/>
    <p:sldLayoutId id="2147484253" r:id="rId19"/>
    <p:sldLayoutId id="2147484254" r:id="rId20"/>
    <p:sldLayoutId id="2147484255" r:id="rId21"/>
    <p:sldLayoutId id="2147484256" r:id="rId22"/>
    <p:sldLayoutId id="2147484257" r:id="rId23"/>
    <p:sldLayoutId id="2147484258" r:id="rId24"/>
    <p:sldLayoutId id="2147484259" r:id="rId25"/>
    <p:sldLayoutId id="2147484260" r:id="rId26"/>
    <p:sldLayoutId id="2147484261" r:id="rId27"/>
    <p:sldLayoutId id="2147484262" r:id="rId28"/>
    <p:sldLayoutId id="2147484263" r:id="rId29"/>
    <p:sldLayoutId id="2147484264" r:id="rId30"/>
    <p:sldLayoutId id="2147484265" r:id="rId31"/>
    <p:sldLayoutId id="2147484266" r:id="rId32"/>
    <p:sldLayoutId id="2147484267" r:id="rId33"/>
    <p:sldLayoutId id="2147484268" r:id="rId34"/>
    <p:sldLayoutId id="2147484269" r:id="rId35"/>
    <p:sldLayoutId id="2147484270" r:id="rId36"/>
    <p:sldLayoutId id="2147484271" r:id="rId3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1E013768-3C83-7107-47CC-7C26EF7291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8362" y="1150602"/>
            <a:ext cx="10038736" cy="3657599"/>
          </a:xfrm>
        </p:spPr>
        <p:txBody>
          <a:bodyPr/>
          <a:lstStyle/>
          <a:p>
            <a:pPr algn="ctr"/>
            <a:r>
              <a:rPr lang="en-US" sz="6000" i="0">
                <a:solidFill>
                  <a:schemeClr val="accent4">
                    <a:lumMod val="25000"/>
                  </a:schemeClr>
                </a:solidFill>
                <a:effectLst/>
                <a:latin typeface="Spartan"/>
              </a:rPr>
              <a:t>GENE SET PATHWAY MERGING AND ANALYSIS FOR ZTTK</a:t>
            </a:r>
            <a:endParaRPr lang="it-IT" sz="6000">
              <a:solidFill>
                <a:schemeClr val="accent4">
                  <a:lumMod val="25000"/>
                </a:schemeClr>
              </a:solidFill>
              <a:latin typeface="Spartan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234C14E-E762-85F9-BCDC-FFE25ECE8C2B}"/>
              </a:ext>
            </a:extLst>
          </p:cNvPr>
          <p:cNvSpPr txBox="1"/>
          <p:nvPr/>
        </p:nvSpPr>
        <p:spPr>
          <a:xfrm>
            <a:off x="7787149" y="5707398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>
                <a:solidFill>
                  <a:schemeClr val="accent4">
                    <a:lumMod val="25000"/>
                  </a:schemeClr>
                </a:solidFill>
                <a:latin typeface="Spartan"/>
              </a:rPr>
              <a:t>16/05/2022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9740E9D-1ADE-A573-2365-89B9E14316C6}"/>
              </a:ext>
            </a:extLst>
          </p:cNvPr>
          <p:cNvSpPr txBox="1"/>
          <p:nvPr/>
        </p:nvSpPr>
        <p:spPr>
          <a:xfrm>
            <a:off x="363793" y="5707398"/>
            <a:ext cx="54336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accent4">
                    <a:lumMod val="25000"/>
                  </a:schemeClr>
                </a:solidFill>
                <a:latin typeface="Spartan"/>
              </a:rPr>
              <a:t>Computational</a:t>
            </a:r>
            <a:r>
              <a:rPr lang="it-IT" sz="2400" b="1" dirty="0">
                <a:solidFill>
                  <a:schemeClr val="accent4">
                    <a:lumMod val="25000"/>
                  </a:schemeClr>
                </a:solidFill>
                <a:latin typeface="Spartan"/>
              </a:rPr>
              <a:t> Health </a:t>
            </a:r>
            <a:r>
              <a:rPr lang="it-IT" sz="2400" b="1" dirty="0" err="1">
                <a:solidFill>
                  <a:schemeClr val="accent4">
                    <a:lumMod val="25000"/>
                  </a:schemeClr>
                </a:solidFill>
                <a:latin typeface="Spartan"/>
              </a:rPr>
              <a:t>Laboratory</a:t>
            </a:r>
            <a:r>
              <a:rPr lang="it-IT" sz="2400" b="1" dirty="0">
                <a:solidFill>
                  <a:schemeClr val="accent4">
                    <a:lumMod val="25000"/>
                  </a:schemeClr>
                </a:solidFill>
                <a:latin typeface="Spartan"/>
              </a:rPr>
              <a:t> Project </a:t>
            </a:r>
            <a:endParaRPr lang="it-IT" sz="2400" b="1" dirty="0">
              <a:latin typeface="Spartan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62803D2-7731-84A8-D562-336F69B20C6B}"/>
              </a:ext>
            </a:extLst>
          </p:cNvPr>
          <p:cNvSpPr txBox="1"/>
          <p:nvPr/>
        </p:nvSpPr>
        <p:spPr>
          <a:xfrm>
            <a:off x="1853938" y="4563103"/>
            <a:ext cx="8484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>
                <a:solidFill>
                  <a:srgbClr val="2D393E"/>
                </a:solidFill>
                <a:latin typeface="Spartan"/>
              </a:rPr>
              <a:t>Niko Dalla Noce, Alessandro Ristori, Andrea </a:t>
            </a:r>
            <a:r>
              <a:rPr lang="it-IT" sz="2800" b="1" err="1">
                <a:solidFill>
                  <a:srgbClr val="2D393E"/>
                </a:solidFill>
                <a:latin typeface="Spartan"/>
              </a:rPr>
              <a:t>Zuppolini</a:t>
            </a:r>
            <a:endParaRPr lang="it-IT" sz="2800" b="1">
              <a:solidFill>
                <a:srgbClr val="2D393E"/>
              </a:solidFill>
              <a:latin typeface="Spartan"/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Protein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network insight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9C26D9F-5332-E838-E8AD-9F2F5FC3E1E9}"/>
              </a:ext>
            </a:extLst>
          </p:cNvPr>
          <p:cNvSpPr txBox="1"/>
          <p:nvPr/>
        </p:nvSpPr>
        <p:spPr>
          <a:xfrm>
            <a:off x="1048201" y="1607721"/>
            <a:ext cx="9344496" cy="1114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b="1">
                <a:solidFill>
                  <a:srgbClr val="002952"/>
                </a:solidFill>
              </a:rPr>
              <a:t>A relevant number of nodes/proteins does not belong to any disease</a:t>
            </a: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, more precisely 5101 of the 13010 proteins;</a:t>
            </a:r>
          </a:p>
        </p:txBody>
      </p:sp>
      <p:sp>
        <p:nvSpPr>
          <p:cNvPr id="7" name="AutoShape 2" descr="Logo">
            <a:extLst>
              <a:ext uri="{FF2B5EF4-FFF2-40B4-BE49-F238E27FC236}">
                <a16:creationId xmlns:a16="http://schemas.microsoft.com/office/drawing/2014/main" id="{2DB63502-5549-46B7-F84D-67C7945B8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83AED4-2B6C-7505-129D-2CEF2C685D01}"/>
              </a:ext>
            </a:extLst>
          </p:cNvPr>
          <p:cNvSpPr txBox="1"/>
          <p:nvPr/>
        </p:nvSpPr>
        <p:spPr>
          <a:xfrm>
            <a:off x="1048200" y="2722129"/>
            <a:ext cx="1009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5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b="1">
                <a:solidFill>
                  <a:srgbClr val="002952"/>
                </a:solidFill>
              </a:rPr>
              <a:t>We decided to keep them </a:t>
            </a: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since we did not want to end with possibly a non connected graph;</a:t>
            </a:r>
          </a:p>
          <a:p>
            <a:pPr marL="285750" lvl="5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b="1">
                <a:solidFill>
                  <a:srgbClr val="002952"/>
                </a:solidFill>
              </a:rPr>
              <a:t>We observed that 45000 edge had no shared diseases</a:t>
            </a: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 between the couple of nodes they connect.</a:t>
            </a:r>
          </a:p>
          <a:p>
            <a:endParaRPr lang="it-IT" sz="1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8B66054-605F-985D-9373-0EE49B209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69" y="4001729"/>
            <a:ext cx="6770740" cy="285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74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Biomarker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identification</a:t>
            </a:r>
            <a:endParaRPr lang="it-IT" sz="4000" b="1">
              <a:solidFill>
                <a:schemeClr val="accent2">
                  <a:lumMod val="50000"/>
                </a:schemeClr>
              </a:solidFill>
              <a:latin typeface="Spartan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9C26D9F-5332-E838-E8AD-9F2F5FC3E1E9}"/>
              </a:ext>
            </a:extLst>
          </p:cNvPr>
          <p:cNvSpPr txBox="1"/>
          <p:nvPr/>
        </p:nvSpPr>
        <p:spPr>
          <a:xfrm>
            <a:off x="1048201" y="1607721"/>
            <a:ext cx="8961038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5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0" i="0">
                <a:effectLst/>
                <a:latin typeface="Arial" panose="020B0604020202020204" pitchFamily="34" charset="0"/>
              </a:rPr>
              <a:t>By using a </a:t>
            </a:r>
            <a:r>
              <a:rPr lang="en-US" sz="18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centrality algorithm from </a:t>
            </a:r>
            <a:r>
              <a:rPr lang="en-US" sz="1800" b="1" i="0" err="1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networkx</a:t>
            </a:r>
            <a:r>
              <a:rPr lang="en-US" sz="18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>
                <a:effectLst/>
                <a:latin typeface="Arial" panose="020B0604020202020204" pitchFamily="34" charset="0"/>
              </a:rPr>
              <a:t>based on the nodes’ degree </a:t>
            </a:r>
            <a:r>
              <a:rPr lang="en-US" sz="18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we extracted the biomarkers</a:t>
            </a:r>
            <a:r>
              <a:rPr lang="en-US" sz="1800" b="0" i="0">
                <a:effectLst/>
                <a:latin typeface="Arial" panose="020B0604020202020204" pitchFamily="34" charset="0"/>
              </a:rPr>
              <a:t>.</a:t>
            </a:r>
          </a:p>
          <a:p>
            <a:pPr marL="342900" lvl="5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The centrality is the </a:t>
            </a:r>
            <a:r>
              <a:rPr lang="en-US" sz="1800" b="1">
                <a:solidFill>
                  <a:srgbClr val="002952"/>
                </a:solidFill>
              </a:rPr>
              <a:t>ratio between the node degree over the entire number of nodes</a:t>
            </a: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 that compose the graph.</a:t>
            </a:r>
          </a:p>
        </p:txBody>
      </p:sp>
      <p:sp>
        <p:nvSpPr>
          <p:cNvPr id="7" name="AutoShape 2" descr="Logo">
            <a:extLst>
              <a:ext uri="{FF2B5EF4-FFF2-40B4-BE49-F238E27FC236}">
                <a16:creationId xmlns:a16="http://schemas.microsoft.com/office/drawing/2014/main" id="{2DB63502-5549-46B7-F84D-67C7945B8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8D2C322-93FB-DEDD-54E5-A9EF979FE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863" y="4070420"/>
            <a:ext cx="1571625" cy="12192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2E8E013-7672-8271-1EB9-923AC5B40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675" y="2143432"/>
            <a:ext cx="7609764" cy="50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99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1">
            <a:extLst>
              <a:ext uri="{FF2B5EF4-FFF2-40B4-BE49-F238E27FC236}">
                <a16:creationId xmlns:a16="http://schemas.microsoft.com/office/drawing/2014/main" id="{7A9FA7B2-65DC-46B6-AFAB-A7E7C4CC3AAF}"/>
              </a:ext>
            </a:extLst>
          </p:cNvPr>
          <p:cNvSpPr txBox="1">
            <a:spLocks/>
          </p:cNvSpPr>
          <p:nvPr/>
        </p:nvSpPr>
        <p:spPr>
          <a:xfrm>
            <a:off x="2272450" y="2276133"/>
            <a:ext cx="4705550" cy="230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algn="ctr"/>
            <a:r>
              <a:rPr lang="it-IT" sz="6000">
                <a:solidFill>
                  <a:srgbClr val="002060"/>
                </a:solidFill>
              </a:rPr>
              <a:t>COMMUNITY</a:t>
            </a:r>
          </a:p>
          <a:p>
            <a:pPr algn="ctr"/>
            <a:r>
              <a:rPr lang="it-IT" sz="6000">
                <a:solidFill>
                  <a:srgbClr val="002060"/>
                </a:solidFill>
              </a:rPr>
              <a:t>ANALYSIS</a:t>
            </a:r>
          </a:p>
        </p:txBody>
      </p:sp>
      <p:pic>
        <p:nvPicPr>
          <p:cNvPr id="4" name="Elemento grafico 3" descr="Utenti con riempimento a tinta unita">
            <a:extLst>
              <a:ext uri="{FF2B5EF4-FFF2-40B4-BE49-F238E27FC236}">
                <a16:creationId xmlns:a16="http://schemas.microsoft.com/office/drawing/2014/main" id="{4A700151-D5CF-3294-98AE-7ACF245E6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9612" y="2699776"/>
            <a:ext cx="1764000" cy="17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70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Community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detection</a:t>
            </a:r>
            <a:endParaRPr lang="it-IT" sz="4000" b="1">
              <a:solidFill>
                <a:schemeClr val="accent2">
                  <a:lumMod val="50000"/>
                </a:schemeClr>
              </a:solidFill>
              <a:latin typeface="Spart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49C26D9F-5332-E838-E8AD-9F2F5FC3E1E9}"/>
                  </a:ext>
                </a:extLst>
              </p:cNvPr>
              <p:cNvSpPr txBox="1"/>
              <p:nvPr/>
            </p:nvSpPr>
            <p:spPr>
              <a:xfrm>
                <a:off x="1048201" y="1607721"/>
                <a:ext cx="4192392" cy="383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5" indent="-28575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800">
                    <a:solidFill>
                      <a:schemeClr val="accent4">
                        <a:lumMod val="10000"/>
                      </a:schemeClr>
                    </a:solidFill>
                  </a:rPr>
                  <a:t>In order to find communities in our protein-protein interaction graph, </a:t>
                </a:r>
                <a:r>
                  <a:rPr lang="en-US" sz="1800" b="1">
                    <a:solidFill>
                      <a:srgbClr val="002952"/>
                    </a:solidFill>
                  </a:rPr>
                  <a:t>we exploit the Louvain community detection algorithm</a:t>
                </a:r>
                <a:r>
                  <a:rPr lang="en-US" sz="1800">
                    <a:solidFill>
                      <a:schemeClr val="accent4">
                        <a:lumMod val="10000"/>
                      </a:schemeClr>
                    </a:solidFill>
                  </a:rPr>
                  <a:t> which runs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it-IT" sz="1800" b="0">
                  <a:solidFill>
                    <a:schemeClr val="accent4">
                      <a:lumMod val="10000"/>
                    </a:schemeClr>
                  </a:solidFill>
                </a:endParaRPr>
              </a:p>
              <a:p>
                <a:pPr marL="285750" lvl="5" indent="-28575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it-IT" sz="1800" b="1" err="1">
                    <a:solidFill>
                      <a:srgbClr val="002952"/>
                    </a:solidFill>
                  </a:rPr>
                  <a:t>We</a:t>
                </a:r>
                <a:r>
                  <a:rPr lang="it-IT" sz="1800" b="1">
                    <a:solidFill>
                      <a:srgbClr val="002952"/>
                    </a:solidFill>
                  </a:rPr>
                  <a:t> drop the communities </a:t>
                </a:r>
                <a:r>
                  <a:rPr lang="it-IT" sz="1800" b="1" err="1">
                    <a:solidFill>
                      <a:srgbClr val="002952"/>
                    </a:solidFill>
                  </a:rPr>
                  <a:t>having</a:t>
                </a:r>
                <a:r>
                  <a:rPr lang="it-IT" sz="1800" b="1">
                    <a:solidFill>
                      <a:srgbClr val="002952"/>
                    </a:solidFill>
                  </a:rPr>
                  <a:t> </a:t>
                </a:r>
                <a:r>
                  <a:rPr lang="it-IT" sz="1800" b="1" err="1">
                    <a:solidFill>
                      <a:srgbClr val="002952"/>
                    </a:solidFill>
                  </a:rPr>
                  <a:t>less</a:t>
                </a:r>
                <a:r>
                  <a:rPr lang="it-IT" sz="1800" b="1">
                    <a:solidFill>
                      <a:srgbClr val="002952"/>
                    </a:solidFill>
                  </a:rPr>
                  <a:t> </a:t>
                </a:r>
                <a:r>
                  <a:rPr lang="it-IT" sz="1800" b="1" err="1">
                    <a:solidFill>
                      <a:srgbClr val="002952"/>
                    </a:solidFill>
                  </a:rPr>
                  <a:t>than</a:t>
                </a:r>
                <a:r>
                  <a:rPr lang="it-IT" sz="1800" b="1">
                    <a:solidFill>
                      <a:srgbClr val="002952"/>
                    </a:solidFill>
                  </a:rPr>
                  <a:t> </a:t>
                </a:r>
                <a:r>
                  <a:rPr lang="it-IT" sz="1800" b="1" err="1">
                    <a:solidFill>
                      <a:srgbClr val="002952"/>
                    </a:solidFill>
                  </a:rPr>
                  <a:t>two</a:t>
                </a:r>
                <a:r>
                  <a:rPr lang="it-IT" sz="1800" b="1">
                    <a:solidFill>
                      <a:srgbClr val="002952"/>
                    </a:solidFill>
                  </a:rPr>
                  <a:t> </a:t>
                </a:r>
                <a:r>
                  <a:rPr lang="it-IT" sz="1800" b="1" err="1">
                    <a:solidFill>
                      <a:srgbClr val="002952"/>
                    </a:solidFill>
                  </a:rPr>
                  <a:t>nodes</a:t>
                </a:r>
                <a:r>
                  <a:rPr lang="it-IT" sz="1800">
                    <a:solidFill>
                      <a:schemeClr val="accent4">
                        <a:lumMod val="10000"/>
                      </a:schemeClr>
                    </a:solidFill>
                  </a:rPr>
                  <a:t>;</a:t>
                </a:r>
                <a:endParaRPr lang="it-IT" sz="1800" b="0">
                  <a:solidFill>
                    <a:schemeClr val="accent4">
                      <a:lumMod val="10000"/>
                    </a:schemeClr>
                  </a:solidFill>
                </a:endParaRPr>
              </a:p>
              <a:p>
                <a:pPr marL="285750" lvl="5" indent="-28575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it-IT" sz="1800" b="0">
                    <a:solidFill>
                      <a:schemeClr val="accent4">
                        <a:lumMod val="10000"/>
                      </a:schemeClr>
                    </a:solidFill>
                  </a:rPr>
                  <a:t>After the </a:t>
                </a:r>
                <a:r>
                  <a:rPr lang="it-IT" sz="1800" b="0" err="1">
                    <a:solidFill>
                      <a:schemeClr val="accent4">
                        <a:lumMod val="10000"/>
                      </a:schemeClr>
                    </a:solidFill>
                  </a:rPr>
                  <a:t>pruning</a:t>
                </a:r>
                <a:r>
                  <a:rPr lang="it-IT" sz="1800">
                    <a:solidFill>
                      <a:schemeClr val="accent4">
                        <a:lumMod val="10000"/>
                      </a:schemeClr>
                    </a:solidFill>
                  </a:rPr>
                  <a:t>, </a:t>
                </a:r>
                <a:r>
                  <a:rPr lang="it-IT" sz="1800" b="1">
                    <a:solidFill>
                      <a:srgbClr val="002952"/>
                    </a:solidFill>
                  </a:rPr>
                  <a:t>from 8 to 11 communities are </a:t>
                </a:r>
                <a:r>
                  <a:rPr lang="it-IT" sz="1800" b="1" err="1">
                    <a:solidFill>
                      <a:srgbClr val="002952"/>
                    </a:solidFill>
                  </a:rPr>
                  <a:t>left</a:t>
                </a:r>
                <a:r>
                  <a:rPr lang="it-IT" sz="1800">
                    <a:solidFill>
                      <a:schemeClr val="accent4">
                        <a:lumMod val="10000"/>
                      </a:schemeClr>
                    </a:solidFill>
                  </a:rPr>
                  <a:t>.</a:t>
                </a:r>
                <a:endParaRPr lang="it-IT" sz="1800" b="0">
                  <a:solidFill>
                    <a:schemeClr val="accent4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49C26D9F-5332-E838-E8AD-9F2F5FC3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01" y="1607721"/>
                <a:ext cx="4192392" cy="3833998"/>
              </a:xfrm>
              <a:prstGeom prst="rect">
                <a:avLst/>
              </a:prstGeom>
              <a:blipFill>
                <a:blip r:embed="rId2"/>
                <a:stretch>
                  <a:fillRect l="-1017" r="-1163" b="-1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Logo">
            <a:extLst>
              <a:ext uri="{FF2B5EF4-FFF2-40B4-BE49-F238E27FC236}">
                <a16:creationId xmlns:a16="http://schemas.microsoft.com/office/drawing/2014/main" id="{2DB63502-5549-46B7-F84D-67C7945B8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6B29229-4527-2379-A3B1-3260F0E21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720" y="1268968"/>
            <a:ext cx="7904226" cy="526948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B4C605-4A7F-B873-3DB5-467A32A964A1}"/>
              </a:ext>
            </a:extLst>
          </p:cNvPr>
          <p:cNvSpPr txBox="1"/>
          <p:nvPr/>
        </p:nvSpPr>
        <p:spPr>
          <a:xfrm>
            <a:off x="5284838" y="6196969"/>
            <a:ext cx="1622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SON community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0A6D1C4-56F2-16C2-3C44-4DF7872AE40C}"/>
              </a:ext>
            </a:extLst>
          </p:cNvPr>
          <p:cNvCxnSpPr>
            <a:cxnSpLocks/>
          </p:cNvCxnSpPr>
          <p:nvPr/>
        </p:nvCxnSpPr>
        <p:spPr>
          <a:xfrm flipV="1">
            <a:off x="5943600" y="5840361"/>
            <a:ext cx="634181" cy="356608"/>
          </a:xfrm>
          <a:prstGeom prst="straightConnector1">
            <a:avLst/>
          </a:prstGeom>
          <a:ln>
            <a:solidFill>
              <a:srgbClr val="DC33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667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1">
            <a:extLst>
              <a:ext uri="{FF2B5EF4-FFF2-40B4-BE49-F238E27FC236}">
                <a16:creationId xmlns:a16="http://schemas.microsoft.com/office/drawing/2014/main" id="{7A9FA7B2-65DC-46B6-AFAB-A7E7C4CC3AAF}"/>
              </a:ext>
            </a:extLst>
          </p:cNvPr>
          <p:cNvSpPr txBox="1">
            <a:spLocks/>
          </p:cNvSpPr>
          <p:nvPr/>
        </p:nvSpPr>
        <p:spPr>
          <a:xfrm>
            <a:off x="3032437" y="2880781"/>
            <a:ext cx="3063563" cy="109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 sz="6000">
                <a:solidFill>
                  <a:srgbClr val="002060"/>
                </a:solidFill>
              </a:rPr>
              <a:t>RESULTS</a:t>
            </a:r>
          </a:p>
        </p:txBody>
      </p:sp>
      <p:pic>
        <p:nvPicPr>
          <p:cNvPr id="6" name="Elemento grafico 5" descr="Presentazione con elenco di controllo con riempimento a tinta unita">
            <a:extLst>
              <a:ext uri="{FF2B5EF4-FFF2-40B4-BE49-F238E27FC236}">
                <a16:creationId xmlns:a16="http://schemas.microsoft.com/office/drawing/2014/main" id="{2FC5AB7E-588E-BF41-7B71-CDD31365B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0682" y="2546999"/>
            <a:ext cx="1764000" cy="17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73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Community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evaluation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: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metrics</a:t>
            </a:r>
            <a:endParaRPr lang="it-IT" sz="4000" b="1">
              <a:solidFill>
                <a:schemeClr val="accent2">
                  <a:lumMod val="50000"/>
                </a:schemeClr>
              </a:solidFill>
              <a:latin typeface="Spart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49C26D9F-5332-E838-E8AD-9F2F5FC3E1E9}"/>
                  </a:ext>
                </a:extLst>
              </p:cNvPr>
              <p:cNvSpPr txBox="1"/>
              <p:nvPr/>
            </p:nvSpPr>
            <p:spPr>
              <a:xfrm>
                <a:off x="1048201" y="1607721"/>
                <a:ext cx="9521476" cy="2841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5" indent="-342900">
                  <a:buFont typeface="Wingdings" panose="05000000000000000000" pitchFamily="2" charset="2"/>
                  <a:buChar char="§"/>
                </a:pPr>
                <a:r>
                  <a:rPr lang="en-US" sz="1800" b="1">
                    <a:solidFill>
                      <a:schemeClr val="accent4">
                        <a:lumMod val="10000"/>
                      </a:schemeClr>
                    </a:solidFill>
                  </a:rPr>
                  <a:t>Ratio disease:</a:t>
                </a:r>
                <a:r>
                  <a:rPr lang="en-US" sz="1800">
                    <a:solidFill>
                      <a:schemeClr val="accent4">
                        <a:lumMod val="10000"/>
                      </a:schemeClr>
                    </a:solidFill>
                  </a:rPr>
                  <a:t>  ratio of the shared genes (between community and disease pathway) and the number of genes in the disease, formally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it-IT" sz="1800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sz="1800">
                    <a:solidFill>
                      <a:schemeClr val="accent4">
                        <a:lumMod val="10000"/>
                      </a:schemeClr>
                    </a:solidFill>
                  </a:rPr>
                  <a:t>.</a:t>
                </a:r>
                <a:br>
                  <a:rPr lang="it-IT" sz="1800">
                    <a:solidFill>
                      <a:schemeClr val="accent4">
                        <a:lumMod val="10000"/>
                      </a:schemeClr>
                    </a:solidFill>
                  </a:rPr>
                </a:br>
                <a:endParaRPr lang="en-US" sz="1800">
                  <a:solidFill>
                    <a:schemeClr val="accent4">
                      <a:lumMod val="10000"/>
                    </a:schemeClr>
                  </a:solidFill>
                </a:endParaRPr>
              </a:p>
              <a:p>
                <a:pPr marL="342900" lvl="5" indent="-342900">
                  <a:buFont typeface="Wingdings" panose="05000000000000000000" pitchFamily="2" charset="2"/>
                  <a:buChar char="§"/>
                </a:pPr>
                <a:r>
                  <a:rPr lang="en-US" sz="1800" b="1">
                    <a:solidFill>
                      <a:schemeClr val="accent4">
                        <a:lumMod val="10000"/>
                      </a:schemeClr>
                    </a:solidFill>
                  </a:rPr>
                  <a:t>Ratio community</a:t>
                </a:r>
                <a:r>
                  <a:rPr lang="en-US" sz="1800">
                    <a:solidFill>
                      <a:schemeClr val="accent4">
                        <a:lumMod val="10000"/>
                      </a:schemeClr>
                    </a:solidFill>
                  </a:rPr>
                  <a:t>: ratio of the shared genes (between community and disease pathway) and the size of the community, defined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it-IT" sz="1800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solidFill>
                                      <a:schemeClr val="accent4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solidFill>
                                      <a:schemeClr val="accent4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solidFill>
                                      <a:schemeClr val="accent4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br>
                  <a:rPr lang="it-IT" sz="1800">
                    <a:solidFill>
                      <a:schemeClr val="accent4">
                        <a:lumMod val="10000"/>
                      </a:schemeClr>
                    </a:solidFill>
                  </a:rPr>
                </a:br>
                <a:endParaRPr lang="en-US" sz="1800">
                  <a:solidFill>
                    <a:schemeClr val="accent4">
                      <a:lumMod val="10000"/>
                    </a:schemeClr>
                  </a:solidFill>
                </a:endParaRPr>
              </a:p>
              <a:p>
                <a:pPr marL="342900" lvl="5" indent="-342900">
                  <a:buFont typeface="Wingdings" panose="05000000000000000000" pitchFamily="2" charset="2"/>
                  <a:buChar char="§"/>
                </a:pPr>
                <a:r>
                  <a:rPr lang="en-US" sz="1800" b="1">
                    <a:solidFill>
                      <a:schemeClr val="accent4">
                        <a:lumMod val="10000"/>
                      </a:schemeClr>
                    </a:solidFill>
                  </a:rPr>
                  <a:t>Relevance: </a:t>
                </a:r>
                <a:r>
                  <a:rPr lang="en-US" sz="1800">
                    <a:solidFill>
                      <a:schemeClr val="accent4">
                        <a:lumMod val="10000"/>
                      </a:schemeClr>
                    </a:solidFill>
                  </a:rPr>
                  <a:t>it combines the absolute contribution of the pathway with the community size and is obtained multiplying the previous 2 metrics, formally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𝑅𝑒𝑙</m:t>
                    </m:r>
                    <m:r>
                      <a:rPr lang="it-IT" sz="1800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sz="1800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1800">
                  <a:solidFill>
                    <a:schemeClr val="accent4">
                      <a:lumMod val="10000"/>
                    </a:schemeClr>
                  </a:solidFill>
                </a:endParaRPr>
              </a:p>
              <a:p>
                <a:pPr marL="342900" lvl="5" indent="-342900">
                  <a:buFont typeface="Wingdings" panose="05000000000000000000" pitchFamily="2" charset="2"/>
                  <a:buChar char="§"/>
                </a:pPr>
                <a:endParaRPr lang="en-US" sz="1800">
                  <a:solidFill>
                    <a:schemeClr val="accent4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49C26D9F-5332-E838-E8AD-9F2F5FC3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01" y="1607721"/>
                <a:ext cx="9521476" cy="2841932"/>
              </a:xfrm>
              <a:prstGeom prst="rect">
                <a:avLst/>
              </a:prstGeom>
              <a:blipFill>
                <a:blip r:embed="rId2"/>
                <a:stretch>
                  <a:fillRect l="-448" t="-1288" r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Logo">
            <a:extLst>
              <a:ext uri="{FF2B5EF4-FFF2-40B4-BE49-F238E27FC236}">
                <a16:creationId xmlns:a16="http://schemas.microsoft.com/office/drawing/2014/main" id="{2DB63502-5549-46B7-F84D-67C7945B8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D62FD91-A8B6-1AE6-4B1F-C4694D3288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965"/>
          <a:stretch/>
        </p:blipFill>
        <p:spPr>
          <a:xfrm>
            <a:off x="1452881" y="4346560"/>
            <a:ext cx="9286240" cy="13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54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D3B42A2-A92C-BED1-240C-1D336EFB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350" y="1443069"/>
            <a:ext cx="6555781" cy="5113742"/>
          </a:xfrm>
          <a:prstGeom prst="rect">
            <a:avLst/>
          </a:prstGeom>
        </p:spPr>
      </p:pic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955" y="226513"/>
            <a:ext cx="8354427" cy="708530"/>
          </a:xfrm>
        </p:spPr>
        <p:txBody>
          <a:bodyPr/>
          <a:lstStyle/>
          <a:p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Relevant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diseases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in SON community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D53D0F-BE66-B795-ACEF-E226B329B553}"/>
              </a:ext>
            </a:extLst>
          </p:cNvPr>
          <p:cNvSpPr txBox="1"/>
          <p:nvPr/>
        </p:nvSpPr>
        <p:spPr>
          <a:xfrm>
            <a:off x="966552" y="1954246"/>
            <a:ext cx="29761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</a:rPr>
              <a:t>Diseases found in the SON community, ordered by Relevance. </a:t>
            </a:r>
            <a:br>
              <a:rPr lang="en-US" sz="1800" b="0" i="0">
                <a:effectLst/>
                <a:latin typeface="Arial" panose="020B0604020202020204" pitchFamily="34" charset="0"/>
              </a:rPr>
            </a:br>
            <a:endParaRPr lang="en-US" sz="180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</a:rPr>
              <a:t>Each disease </a:t>
            </a:r>
            <a:r>
              <a:rPr lang="en-US" sz="1800" b="1" i="0">
                <a:effectLst/>
                <a:latin typeface="Arial" panose="020B0604020202020204" pitchFamily="34" charset="0"/>
              </a:rPr>
              <a:t>contains SON</a:t>
            </a:r>
            <a:r>
              <a:rPr lang="en-US" sz="1800" b="0" i="0">
                <a:effectLst/>
                <a:latin typeface="Arial" panose="020B0604020202020204" pitchFamily="34" charset="0"/>
              </a:rPr>
              <a:t> in its pathway.</a:t>
            </a:r>
            <a:endParaRPr lang="it-IT" sz="18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4D58396-44BB-B2C4-97D3-19F39E0D6F1E}"/>
              </a:ext>
            </a:extLst>
          </p:cNvPr>
          <p:cNvSpPr txBox="1"/>
          <p:nvPr/>
        </p:nvSpPr>
        <p:spPr>
          <a:xfrm>
            <a:off x="4806017" y="1681457"/>
            <a:ext cx="1898138" cy="1993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BF6389B-A59E-2F5A-BA04-F0B7D9866450}"/>
              </a:ext>
            </a:extLst>
          </p:cNvPr>
          <p:cNvSpPr txBox="1"/>
          <p:nvPr/>
        </p:nvSpPr>
        <p:spPr>
          <a:xfrm>
            <a:off x="5852885" y="4148886"/>
            <a:ext cx="851269" cy="1993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EEFF14D-E446-63FC-F704-43D11D21CF0D}"/>
              </a:ext>
            </a:extLst>
          </p:cNvPr>
          <p:cNvSpPr txBox="1"/>
          <p:nvPr/>
        </p:nvSpPr>
        <p:spPr>
          <a:xfrm>
            <a:off x="5043713" y="6370423"/>
            <a:ext cx="1660441" cy="1993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9448901-7896-DF04-2B0C-93F8F73F1C32}"/>
              </a:ext>
            </a:extLst>
          </p:cNvPr>
          <p:cNvSpPr txBox="1"/>
          <p:nvPr/>
        </p:nvSpPr>
        <p:spPr>
          <a:xfrm>
            <a:off x="5617028" y="3703646"/>
            <a:ext cx="1087126" cy="1993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5CF9E68-A61A-37C0-55A1-64FD60F5E816}"/>
              </a:ext>
            </a:extLst>
          </p:cNvPr>
          <p:cNvSpPr txBox="1"/>
          <p:nvPr/>
        </p:nvSpPr>
        <p:spPr>
          <a:xfrm>
            <a:off x="5787571" y="4814414"/>
            <a:ext cx="916583" cy="1993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6CDE39A-DF61-EF6A-4F45-9182DB051439}"/>
              </a:ext>
            </a:extLst>
          </p:cNvPr>
          <p:cNvSpPr txBox="1"/>
          <p:nvPr/>
        </p:nvSpPr>
        <p:spPr>
          <a:xfrm>
            <a:off x="4412342" y="5941400"/>
            <a:ext cx="2291812" cy="1993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3C33E5F-4976-E28A-E28D-0D6CC9EA4D5F}"/>
              </a:ext>
            </a:extLst>
          </p:cNvPr>
          <p:cNvSpPr txBox="1"/>
          <p:nvPr/>
        </p:nvSpPr>
        <p:spPr>
          <a:xfrm>
            <a:off x="4974771" y="6158115"/>
            <a:ext cx="1729383" cy="1993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4087B26F-9A27-01BF-437E-8725C23ED3D0}"/>
              </a:ext>
            </a:extLst>
          </p:cNvPr>
          <p:cNvSpPr/>
          <p:nvPr/>
        </p:nvSpPr>
        <p:spPr>
          <a:xfrm>
            <a:off x="4255182" y="1681457"/>
            <a:ext cx="250371" cy="194892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arentesi graffa aperta 19">
            <a:extLst>
              <a:ext uri="{FF2B5EF4-FFF2-40B4-BE49-F238E27FC236}">
                <a16:creationId xmlns:a16="http://schemas.microsoft.com/office/drawing/2014/main" id="{57E379B6-A3A0-F412-DA6E-C850BC3C8A70}"/>
              </a:ext>
            </a:extLst>
          </p:cNvPr>
          <p:cNvSpPr/>
          <p:nvPr/>
        </p:nvSpPr>
        <p:spPr>
          <a:xfrm>
            <a:off x="4264253" y="4348234"/>
            <a:ext cx="218397" cy="6655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136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notte, scuro&#10;&#10;Descrizione generata automaticamente">
            <a:extLst>
              <a:ext uri="{FF2B5EF4-FFF2-40B4-BE49-F238E27FC236}">
                <a16:creationId xmlns:a16="http://schemas.microsoft.com/office/drawing/2014/main" id="{3CDADC69-8F33-BE2A-2D07-11A3B6ACC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334" y="993362"/>
            <a:ext cx="7207045" cy="4804696"/>
          </a:xfrm>
          <a:prstGeom prst="rect">
            <a:avLst/>
          </a:prstGeom>
        </p:spPr>
      </p:pic>
      <p:pic>
        <p:nvPicPr>
          <p:cNvPr id="5" name="Immagine 4" descr="Immagine che contiene fuochi d'artificio, oggetto da esterni, luce, scuro&#10;&#10;Descrizione generata automaticamente">
            <a:extLst>
              <a:ext uri="{FF2B5EF4-FFF2-40B4-BE49-F238E27FC236}">
                <a16:creationId xmlns:a16="http://schemas.microsoft.com/office/drawing/2014/main" id="{E51BF0DF-96C3-A2F5-8B02-C9C133767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2" y="1215706"/>
            <a:ext cx="7207044" cy="480469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87C477-9DEB-D99A-C9F1-D7B0D7551E21}"/>
              </a:ext>
            </a:extLst>
          </p:cNvPr>
          <p:cNvSpPr txBox="1"/>
          <p:nvPr/>
        </p:nvSpPr>
        <p:spPr>
          <a:xfrm>
            <a:off x="2659996" y="6053692"/>
            <a:ext cx="2443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Intellectual</a:t>
            </a:r>
            <a:r>
              <a:rPr lang="it-IT"/>
              <a:t> </a:t>
            </a:r>
            <a:r>
              <a:rPr lang="it-IT" err="1"/>
              <a:t>disability</a:t>
            </a:r>
            <a:r>
              <a:rPr lang="it-IT"/>
              <a:t> </a:t>
            </a:r>
            <a:r>
              <a:rPr lang="it-IT" err="1"/>
              <a:t>disease</a:t>
            </a:r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58E6B57-9DC5-B666-42ED-4DBBA353F310}"/>
              </a:ext>
            </a:extLst>
          </p:cNvPr>
          <p:cNvSpPr txBox="1"/>
          <p:nvPr/>
        </p:nvSpPr>
        <p:spPr>
          <a:xfrm>
            <a:off x="8442455" y="6053692"/>
            <a:ext cx="19203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Undergrowth</a:t>
            </a:r>
            <a:r>
              <a:rPr lang="it-IT"/>
              <a:t> </a:t>
            </a:r>
            <a:r>
              <a:rPr lang="it-IT" err="1"/>
              <a:t>disease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9B3AF6D-411F-1FCE-C23A-41BDB8FEA470}"/>
              </a:ext>
            </a:extLst>
          </p:cNvPr>
          <p:cNvSpPr txBox="1"/>
          <p:nvPr/>
        </p:nvSpPr>
        <p:spPr>
          <a:xfrm>
            <a:off x="4699818" y="4137102"/>
            <a:ext cx="614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rgbClr val="6A5ACD"/>
                </a:solidFill>
              </a:rPr>
              <a:t>SON</a:t>
            </a:r>
            <a:endParaRPr lang="it-IT">
              <a:solidFill>
                <a:srgbClr val="6A5ACD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50B36F0-B0A9-E0F6-2420-24242522BB82}"/>
              </a:ext>
            </a:extLst>
          </p:cNvPr>
          <p:cNvSpPr txBox="1"/>
          <p:nvPr/>
        </p:nvSpPr>
        <p:spPr>
          <a:xfrm>
            <a:off x="8234218" y="2101452"/>
            <a:ext cx="614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rgbClr val="6A5ACD"/>
                </a:solidFill>
              </a:rPr>
              <a:t>SON</a:t>
            </a:r>
            <a:endParaRPr lang="it-IT">
              <a:solidFill>
                <a:srgbClr val="6A5ACD"/>
              </a:solidFill>
            </a:endParaRPr>
          </a:p>
        </p:txBody>
      </p:sp>
      <p:sp>
        <p:nvSpPr>
          <p:cNvPr id="11" name="Titolo 30">
            <a:extLst>
              <a:ext uri="{FF2B5EF4-FFF2-40B4-BE49-F238E27FC236}">
                <a16:creationId xmlns:a16="http://schemas.microsoft.com/office/drawing/2014/main" id="{C5CD830D-9D37-2444-174E-384BD270D6E7}"/>
              </a:ext>
            </a:extLst>
          </p:cNvPr>
          <p:cNvSpPr txBox="1">
            <a:spLocks/>
          </p:cNvSpPr>
          <p:nvPr/>
        </p:nvSpPr>
        <p:spPr>
          <a:xfrm>
            <a:off x="1065955" y="226513"/>
            <a:ext cx="8354427" cy="70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Relevant diseases in SON community</a:t>
            </a:r>
          </a:p>
        </p:txBody>
      </p:sp>
    </p:spTree>
    <p:extLst>
      <p:ext uri="{BB962C8B-B14F-4D97-AF65-F5344CB8AC3E}">
        <p14:creationId xmlns:p14="http://schemas.microsoft.com/office/powerpoint/2010/main" val="459165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D53D0F-BE66-B795-ACEF-E226B329B553}"/>
              </a:ext>
            </a:extLst>
          </p:cNvPr>
          <p:cNvSpPr txBox="1"/>
          <p:nvPr/>
        </p:nvSpPr>
        <p:spPr>
          <a:xfrm>
            <a:off x="966551" y="1954246"/>
            <a:ext cx="29860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Diseases found in the SON community</a:t>
            </a:r>
            <a:r>
              <a:rPr lang="en-US" sz="1800" b="0" i="0">
                <a:effectLst/>
                <a:latin typeface="Arial" panose="020B0604020202020204" pitchFamily="34" charset="0"/>
              </a:rPr>
              <a:t>, ordered by Relevance. </a:t>
            </a:r>
            <a:br>
              <a:rPr lang="en-US" sz="1800" b="0" i="0">
                <a:effectLst/>
                <a:latin typeface="Arial" panose="020B0604020202020204" pitchFamily="34" charset="0"/>
              </a:rPr>
            </a:br>
            <a:endParaRPr lang="en-US" sz="180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SON is not inside any of those </a:t>
            </a:r>
            <a:r>
              <a:rPr lang="en-US" sz="1800" b="1">
                <a:solidFill>
                  <a:srgbClr val="002952"/>
                </a:solidFill>
                <a:latin typeface="Arial" panose="020B0604020202020204" pitchFamily="34" charset="0"/>
              </a:rPr>
              <a:t>diseases</a:t>
            </a:r>
            <a:r>
              <a:rPr lang="en-US" sz="1800">
                <a:latin typeface="Arial" panose="020B0604020202020204" pitchFamily="34" charset="0"/>
              </a:rPr>
              <a:t>, but some genes of their pathways interact with SON.</a:t>
            </a:r>
            <a:endParaRPr lang="it-IT" sz="180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204B10-D551-C693-5D30-52BC56EE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641" y="1734511"/>
            <a:ext cx="7034422" cy="473034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CF6B27D-1C6E-C10F-55FE-3D629E64BBC9}"/>
              </a:ext>
            </a:extLst>
          </p:cNvPr>
          <p:cNvSpPr txBox="1"/>
          <p:nvPr/>
        </p:nvSpPr>
        <p:spPr>
          <a:xfrm>
            <a:off x="7086600" y="2210849"/>
            <a:ext cx="721040" cy="189451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BD5F669-D9C6-7DBB-CA96-947BA65534D1}"/>
              </a:ext>
            </a:extLst>
          </p:cNvPr>
          <p:cNvSpPr txBox="1"/>
          <p:nvPr/>
        </p:nvSpPr>
        <p:spPr>
          <a:xfrm>
            <a:off x="7086600" y="2449838"/>
            <a:ext cx="721040" cy="189451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F9221BE-49FB-CD4D-503F-79DCF2573B04}"/>
              </a:ext>
            </a:extLst>
          </p:cNvPr>
          <p:cNvSpPr txBox="1"/>
          <p:nvPr/>
        </p:nvSpPr>
        <p:spPr>
          <a:xfrm>
            <a:off x="6423732" y="5786310"/>
            <a:ext cx="1383907" cy="189451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2420298-AE38-26F3-B440-C474B86AA4EF}"/>
              </a:ext>
            </a:extLst>
          </p:cNvPr>
          <p:cNvSpPr txBox="1"/>
          <p:nvPr/>
        </p:nvSpPr>
        <p:spPr>
          <a:xfrm>
            <a:off x="5791199" y="4444843"/>
            <a:ext cx="2016439" cy="189451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4" name="Titolo 30">
            <a:extLst>
              <a:ext uri="{FF2B5EF4-FFF2-40B4-BE49-F238E27FC236}">
                <a16:creationId xmlns:a16="http://schemas.microsoft.com/office/drawing/2014/main" id="{EFDAE567-CE53-D7A0-E15E-73936EFFC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955" y="226513"/>
            <a:ext cx="8354427" cy="708530"/>
          </a:xfrm>
        </p:spPr>
        <p:txBody>
          <a:bodyPr/>
          <a:lstStyle/>
          <a:p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Relevant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diseases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in SON community</a:t>
            </a:r>
          </a:p>
        </p:txBody>
      </p:sp>
    </p:spTree>
    <p:extLst>
      <p:ext uri="{BB962C8B-B14F-4D97-AF65-F5344CB8AC3E}">
        <p14:creationId xmlns:p14="http://schemas.microsoft.com/office/powerpoint/2010/main" val="259342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87C477-9DEB-D99A-C9F1-D7B0D7551E21}"/>
              </a:ext>
            </a:extLst>
          </p:cNvPr>
          <p:cNvSpPr txBox="1"/>
          <p:nvPr/>
        </p:nvSpPr>
        <p:spPr>
          <a:xfrm>
            <a:off x="2714660" y="5847604"/>
            <a:ext cx="1853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>
                <a:effectLst/>
                <a:latin typeface="Arial" panose="020B0604020202020204" pitchFamily="34" charset="0"/>
              </a:rPr>
              <a:t>Small head </a:t>
            </a:r>
            <a:r>
              <a:rPr lang="it-IT" b="0" i="0" err="1">
                <a:effectLst/>
                <a:latin typeface="Arial" panose="020B0604020202020204" pitchFamily="34" charset="0"/>
              </a:rPr>
              <a:t>disease</a:t>
            </a:r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1BA9763-9F8F-0A15-BB8B-BB19D30F9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5" y="1085963"/>
            <a:ext cx="6916082" cy="461072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BF425C7-7FBE-759E-36F1-FA3FD0BA25A9}"/>
              </a:ext>
            </a:extLst>
          </p:cNvPr>
          <p:cNvSpPr txBox="1"/>
          <p:nvPr/>
        </p:nvSpPr>
        <p:spPr>
          <a:xfrm>
            <a:off x="3485808" y="2221987"/>
            <a:ext cx="614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rgbClr val="6A5ACD"/>
                </a:solidFill>
              </a:rPr>
              <a:t>SON</a:t>
            </a:r>
            <a:endParaRPr lang="it-IT">
              <a:solidFill>
                <a:srgbClr val="6A5ACD"/>
              </a:solidFill>
            </a:endParaRPr>
          </a:p>
        </p:txBody>
      </p:sp>
      <p:sp>
        <p:nvSpPr>
          <p:cNvPr id="11" name="Titolo 30">
            <a:extLst>
              <a:ext uri="{FF2B5EF4-FFF2-40B4-BE49-F238E27FC236}">
                <a16:creationId xmlns:a16="http://schemas.microsoft.com/office/drawing/2014/main" id="{F180B72B-8F95-CF47-D7D4-B185B466CC37}"/>
              </a:ext>
            </a:extLst>
          </p:cNvPr>
          <p:cNvSpPr txBox="1">
            <a:spLocks/>
          </p:cNvSpPr>
          <p:nvPr/>
        </p:nvSpPr>
        <p:spPr>
          <a:xfrm>
            <a:off x="1065955" y="226513"/>
            <a:ext cx="8354427" cy="70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Relevant diseases in SON community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04A287-A585-50AF-85CD-48CA9623DE29}"/>
              </a:ext>
            </a:extLst>
          </p:cNvPr>
          <p:cNvSpPr txBox="1"/>
          <p:nvPr/>
        </p:nvSpPr>
        <p:spPr>
          <a:xfrm>
            <a:off x="6418630" y="1744813"/>
            <a:ext cx="403482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err="1">
                <a:solidFill>
                  <a:srgbClr val="6A5ACD"/>
                </a:solidFill>
                <a:latin typeface="Spartan"/>
              </a:rPr>
              <a:t>Genes</a:t>
            </a:r>
            <a:r>
              <a:rPr lang="it-IT" sz="1600" b="1">
                <a:solidFill>
                  <a:srgbClr val="6A5ACD"/>
                </a:solidFill>
                <a:latin typeface="Spartan"/>
              </a:rPr>
              <a:t> </a:t>
            </a:r>
            <a:r>
              <a:rPr lang="it-IT" sz="1600" err="1">
                <a:solidFill>
                  <a:srgbClr val="6A5ACD"/>
                </a:solidFill>
                <a:latin typeface="Spartan"/>
              </a:rPr>
              <a:t>interacting</a:t>
            </a:r>
            <a:r>
              <a:rPr lang="it-IT" sz="1600">
                <a:solidFill>
                  <a:srgbClr val="6A5ACD"/>
                </a:solidFill>
                <a:latin typeface="Spartan"/>
              </a:rPr>
              <a:t> with SON:</a:t>
            </a:r>
          </a:p>
          <a:p>
            <a:endParaRPr lang="it-IT" sz="1600">
              <a:latin typeface="Spart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333333"/>
                </a:solidFill>
                <a:effectLst/>
                <a:latin typeface="Spartan"/>
              </a:rPr>
              <a:t>Citron Rho-Interacting Serine/Threonine Kinas</a:t>
            </a:r>
          </a:p>
          <a:p>
            <a:endParaRPr lang="en-US" b="1" i="0">
              <a:solidFill>
                <a:srgbClr val="333333"/>
              </a:solidFill>
              <a:effectLst/>
              <a:latin typeface="Spart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0" err="1">
                <a:solidFill>
                  <a:srgbClr val="333333"/>
                </a:solidFill>
                <a:effectLst/>
                <a:latin typeface="Spartan"/>
              </a:rPr>
              <a:t>Elongation</a:t>
            </a:r>
            <a:r>
              <a:rPr lang="it-IT" b="1" i="0">
                <a:solidFill>
                  <a:srgbClr val="333333"/>
                </a:solidFill>
                <a:effectLst/>
                <a:latin typeface="Spartan"/>
              </a:rPr>
              <a:t> </a:t>
            </a:r>
            <a:r>
              <a:rPr lang="it-IT" b="1" i="0" err="1">
                <a:solidFill>
                  <a:srgbClr val="333333"/>
                </a:solidFill>
                <a:effectLst/>
                <a:latin typeface="Spartan"/>
              </a:rPr>
              <a:t>Factor</a:t>
            </a:r>
            <a:r>
              <a:rPr lang="it-IT" b="1" i="0">
                <a:solidFill>
                  <a:srgbClr val="333333"/>
                </a:solidFill>
                <a:effectLst/>
                <a:latin typeface="Spartan"/>
              </a:rPr>
              <a:t> Tu GTP Binding Domain </a:t>
            </a:r>
            <a:r>
              <a:rPr lang="it-IT" b="1" i="0" err="1">
                <a:solidFill>
                  <a:srgbClr val="333333"/>
                </a:solidFill>
                <a:effectLst/>
                <a:latin typeface="Spartan"/>
              </a:rPr>
              <a:t>Containing</a:t>
            </a:r>
            <a:r>
              <a:rPr lang="it-IT" b="1" i="0">
                <a:solidFill>
                  <a:srgbClr val="333333"/>
                </a:solidFill>
                <a:effectLst/>
                <a:latin typeface="Spartan"/>
              </a:rPr>
              <a:t> 2</a:t>
            </a:r>
            <a:endParaRPr lang="it-IT" b="1">
              <a:solidFill>
                <a:srgbClr val="333333"/>
              </a:solidFill>
              <a:latin typeface="Spart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i="0">
              <a:solidFill>
                <a:srgbClr val="333333"/>
              </a:solidFill>
              <a:effectLst/>
              <a:latin typeface="Spart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i="0" err="1">
                <a:solidFill>
                  <a:srgbClr val="333333"/>
                </a:solidFill>
                <a:effectLst/>
                <a:latin typeface="Spartan"/>
              </a:rPr>
              <a:t>Histidine</a:t>
            </a:r>
            <a:r>
              <a:rPr lang="it-IT" sz="1400" b="1" i="0">
                <a:solidFill>
                  <a:srgbClr val="333333"/>
                </a:solidFill>
                <a:effectLst/>
                <a:latin typeface="Spartan"/>
              </a:rPr>
              <a:t> </a:t>
            </a:r>
            <a:r>
              <a:rPr lang="it-IT" sz="1400" b="1" i="0" err="1">
                <a:solidFill>
                  <a:srgbClr val="333333"/>
                </a:solidFill>
                <a:effectLst/>
                <a:latin typeface="Spartan"/>
              </a:rPr>
              <a:t>Triad</a:t>
            </a:r>
            <a:r>
              <a:rPr lang="it-IT" sz="1400" b="1" i="0">
                <a:solidFill>
                  <a:srgbClr val="333333"/>
                </a:solidFill>
                <a:effectLst/>
                <a:latin typeface="Spartan"/>
              </a:rPr>
              <a:t> Nucleotide-Binding </a:t>
            </a:r>
            <a:r>
              <a:rPr lang="it-IT" sz="1400" b="1" i="0" err="1">
                <a:solidFill>
                  <a:srgbClr val="333333"/>
                </a:solidFill>
                <a:effectLst/>
                <a:latin typeface="Spartan"/>
              </a:rPr>
              <a:t>Protein</a:t>
            </a:r>
            <a:r>
              <a:rPr lang="it-IT" sz="1400" b="1" i="0">
                <a:solidFill>
                  <a:srgbClr val="333333"/>
                </a:solidFill>
                <a:effectLst/>
                <a:latin typeface="Spartan"/>
              </a:rPr>
              <a:t> 5</a:t>
            </a:r>
          </a:p>
          <a:p>
            <a:endParaRPr lang="it-IT" sz="1400" b="1" i="0">
              <a:solidFill>
                <a:srgbClr val="333333"/>
              </a:solidFill>
              <a:effectLst/>
              <a:latin typeface="Spart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i="0">
                <a:solidFill>
                  <a:srgbClr val="333333"/>
                </a:solidFill>
                <a:effectLst/>
                <a:latin typeface="Spartan"/>
              </a:rPr>
              <a:t>Fanconi Anemia </a:t>
            </a:r>
            <a:r>
              <a:rPr lang="it-IT" sz="1400" b="1" i="0" err="1">
                <a:solidFill>
                  <a:srgbClr val="333333"/>
                </a:solidFill>
                <a:effectLst/>
                <a:latin typeface="Spartan"/>
              </a:rPr>
              <a:t>Complementation</a:t>
            </a:r>
            <a:r>
              <a:rPr lang="it-IT" sz="1400" b="1" i="0">
                <a:solidFill>
                  <a:srgbClr val="333333"/>
                </a:solidFill>
                <a:effectLst/>
                <a:latin typeface="Spartan"/>
              </a:rPr>
              <a:t> Group D2</a:t>
            </a:r>
            <a:endParaRPr lang="it-IT" sz="1400" b="1">
              <a:latin typeface="Spart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i="0">
              <a:solidFill>
                <a:srgbClr val="333333"/>
              </a:solidFill>
              <a:effectLst/>
              <a:latin typeface="Spartan"/>
            </a:endParaRPr>
          </a:p>
        </p:txBody>
      </p:sp>
    </p:spTree>
    <p:extLst>
      <p:ext uri="{BB962C8B-B14F-4D97-AF65-F5344CB8AC3E}">
        <p14:creationId xmlns:p14="http://schemas.microsoft.com/office/powerpoint/2010/main" val="222015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ttangolo 65">
            <a:extLst>
              <a:ext uri="{FF2B5EF4-FFF2-40B4-BE49-F238E27FC236}">
                <a16:creationId xmlns:a16="http://schemas.microsoft.com/office/drawing/2014/main" id="{FC2D0483-4A66-E7D8-4B13-38DDDF0AD4BB}"/>
              </a:ext>
            </a:extLst>
          </p:cNvPr>
          <p:cNvSpPr/>
          <p:nvPr/>
        </p:nvSpPr>
        <p:spPr>
          <a:xfrm>
            <a:off x="2811758" y="5544424"/>
            <a:ext cx="2738279" cy="523220"/>
          </a:xfrm>
          <a:prstGeom prst="rect">
            <a:avLst/>
          </a:prstGeom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04599"/>
            <a:ext cx="10095600" cy="743028"/>
          </a:xfrm>
        </p:spPr>
        <p:txBody>
          <a:bodyPr/>
          <a:lstStyle/>
          <a:p>
            <a:r>
              <a:rPr lang="it-IT" sz="3200" b="1">
                <a:solidFill>
                  <a:schemeClr val="accent2">
                    <a:lumMod val="50000"/>
                  </a:schemeClr>
                </a:solidFill>
              </a:rPr>
              <a:t>Development </a:t>
            </a:r>
            <a:r>
              <a:rPr lang="it-IT" sz="3200" b="1" err="1">
                <a:solidFill>
                  <a:schemeClr val="accent2">
                    <a:lumMod val="50000"/>
                  </a:schemeClr>
                </a:solidFill>
              </a:rPr>
              <a:t>keypoints</a:t>
            </a:r>
            <a:endParaRPr lang="it-IT" sz="3200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FDD5CE5-A6D3-8552-30B3-29B3385D8874}"/>
              </a:ext>
            </a:extLst>
          </p:cNvPr>
          <p:cNvSpPr txBox="1"/>
          <p:nvPr/>
        </p:nvSpPr>
        <p:spPr>
          <a:xfrm>
            <a:off x="4262015" y="1659121"/>
            <a:ext cx="6052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Starting from the SON gene </a:t>
            </a:r>
            <a:r>
              <a:rPr lang="en-US" sz="1600" b="1">
                <a:solidFill>
                  <a:srgbClr val="002952"/>
                </a:solidFill>
              </a:rPr>
              <a:t>we have expanded our dataset </a:t>
            </a:r>
            <a:r>
              <a:rPr lang="en-US" sz="1600"/>
              <a:t>querying </a:t>
            </a:r>
            <a:r>
              <a:rPr lang="en-US" sz="1600" err="1"/>
              <a:t>BioGRID</a:t>
            </a:r>
            <a:endParaRPr lang="it-IT" sz="1600"/>
          </a:p>
        </p:txBody>
      </p:sp>
      <p:sp>
        <p:nvSpPr>
          <p:cNvPr id="41" name="Callout: freccia a destra 40">
            <a:extLst>
              <a:ext uri="{FF2B5EF4-FFF2-40B4-BE49-F238E27FC236}">
                <a16:creationId xmlns:a16="http://schemas.microsoft.com/office/drawing/2014/main" id="{79182D34-525F-608A-FDC0-C64F19A6EDB8}"/>
              </a:ext>
            </a:extLst>
          </p:cNvPr>
          <p:cNvSpPr/>
          <p:nvPr/>
        </p:nvSpPr>
        <p:spPr>
          <a:xfrm rot="5400000">
            <a:off x="2212134" y="706430"/>
            <a:ext cx="683328" cy="2777347"/>
          </a:xfrm>
          <a:prstGeom prst="rightArrowCallout">
            <a:avLst/>
          </a:prstGeom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902085B-8FD1-BAEB-10BA-456251AFBFF6}"/>
              </a:ext>
            </a:extLst>
          </p:cNvPr>
          <p:cNvSpPr txBox="1"/>
          <p:nvPr/>
        </p:nvSpPr>
        <p:spPr>
          <a:xfrm>
            <a:off x="1199534" y="1794457"/>
            <a:ext cx="2708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/>
              <a:t>Geneset</a:t>
            </a:r>
            <a:r>
              <a:rPr lang="it-IT" b="1"/>
              <a:t> </a:t>
            </a:r>
            <a:r>
              <a:rPr lang="it-IT" b="1" err="1"/>
              <a:t>expansion</a:t>
            </a:r>
            <a:endParaRPr lang="it-IT" b="1"/>
          </a:p>
        </p:txBody>
      </p:sp>
      <p:sp>
        <p:nvSpPr>
          <p:cNvPr id="47" name="Callout: freccia a destra 46">
            <a:extLst>
              <a:ext uri="{FF2B5EF4-FFF2-40B4-BE49-F238E27FC236}">
                <a16:creationId xmlns:a16="http://schemas.microsoft.com/office/drawing/2014/main" id="{9220675B-2743-D1F5-1C2D-8CD22CF63699}"/>
              </a:ext>
            </a:extLst>
          </p:cNvPr>
          <p:cNvSpPr/>
          <p:nvPr/>
        </p:nvSpPr>
        <p:spPr>
          <a:xfrm rot="5400000">
            <a:off x="2538428" y="1438078"/>
            <a:ext cx="738663" cy="2777347"/>
          </a:xfrm>
          <a:prstGeom prst="rightArrowCallout">
            <a:avLst/>
          </a:prstGeom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5DD69E02-542E-208B-04D6-443E471EA24B}"/>
              </a:ext>
            </a:extLst>
          </p:cNvPr>
          <p:cNvSpPr txBox="1"/>
          <p:nvPr/>
        </p:nvSpPr>
        <p:spPr>
          <a:xfrm>
            <a:off x="1553497" y="2519717"/>
            <a:ext cx="2708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Pathway </a:t>
            </a:r>
            <a:r>
              <a:rPr lang="it-IT" b="1" err="1"/>
              <a:t>enrichment</a:t>
            </a:r>
            <a:endParaRPr lang="it-IT" b="1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847643C-B0B2-D919-2953-4B98E3DF1DC1}"/>
              </a:ext>
            </a:extLst>
          </p:cNvPr>
          <p:cNvSpPr txBox="1"/>
          <p:nvPr/>
        </p:nvSpPr>
        <p:spPr>
          <a:xfrm>
            <a:off x="4546356" y="2345920"/>
            <a:ext cx="59151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err="1">
                <a:solidFill>
                  <a:srgbClr val="002952"/>
                </a:solidFill>
              </a:rPr>
              <a:t>We</a:t>
            </a:r>
            <a:r>
              <a:rPr lang="it-IT" sz="1600" b="1">
                <a:solidFill>
                  <a:srgbClr val="002952"/>
                </a:solidFill>
              </a:rPr>
              <a:t> </a:t>
            </a:r>
            <a:r>
              <a:rPr lang="it-IT" sz="1600" b="1" err="1">
                <a:solidFill>
                  <a:srgbClr val="002952"/>
                </a:solidFill>
              </a:rPr>
              <a:t>did</a:t>
            </a:r>
            <a:r>
              <a:rPr lang="it-IT" sz="1600" b="1">
                <a:solidFill>
                  <a:srgbClr val="002952"/>
                </a:solidFill>
              </a:rPr>
              <a:t> pathway </a:t>
            </a:r>
            <a:r>
              <a:rPr lang="it-IT" sz="1600" b="1" err="1">
                <a:solidFill>
                  <a:srgbClr val="002952"/>
                </a:solidFill>
              </a:rPr>
              <a:t>enrichment</a:t>
            </a:r>
            <a:r>
              <a:rPr lang="it-IT" sz="1600" b="1">
                <a:solidFill>
                  <a:srgbClr val="002952"/>
                </a:solidFill>
              </a:rPr>
              <a:t> </a:t>
            </a:r>
            <a:r>
              <a:rPr lang="it-IT" sz="1600"/>
              <a:t>to associate the </a:t>
            </a:r>
            <a:r>
              <a:rPr lang="it-IT" sz="1600" err="1"/>
              <a:t>genes</a:t>
            </a:r>
            <a:r>
              <a:rPr lang="it-IT" sz="1600"/>
              <a:t> with the pathways </a:t>
            </a:r>
            <a:r>
              <a:rPr lang="it-IT" sz="1600" err="1"/>
              <a:t>they</a:t>
            </a:r>
            <a:r>
              <a:rPr lang="it-IT" sz="1600"/>
              <a:t> </a:t>
            </a:r>
            <a:r>
              <a:rPr lang="it-IT" sz="1600" err="1"/>
              <a:t>contribute</a:t>
            </a:r>
            <a:r>
              <a:rPr lang="it-IT" sz="1600"/>
              <a:t> to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0BE79755-79CF-6E57-18E0-0E181CECEEA6}"/>
              </a:ext>
            </a:extLst>
          </p:cNvPr>
          <p:cNvSpPr txBox="1"/>
          <p:nvPr/>
        </p:nvSpPr>
        <p:spPr>
          <a:xfrm>
            <a:off x="4769903" y="3264395"/>
            <a:ext cx="6749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err="1">
                <a:solidFill>
                  <a:srgbClr val="002952"/>
                </a:solidFill>
              </a:rPr>
              <a:t>Several</a:t>
            </a:r>
            <a:r>
              <a:rPr lang="it-IT" sz="1600" b="1">
                <a:solidFill>
                  <a:srgbClr val="002952"/>
                </a:solidFill>
              </a:rPr>
              <a:t> </a:t>
            </a:r>
            <a:r>
              <a:rPr lang="it-IT" sz="1600" b="1" err="1">
                <a:solidFill>
                  <a:srgbClr val="002952"/>
                </a:solidFill>
              </a:rPr>
              <a:t>metrics</a:t>
            </a:r>
            <a:r>
              <a:rPr lang="it-IT" sz="1600" b="1">
                <a:solidFill>
                  <a:srgbClr val="002952"/>
                </a:solidFill>
              </a:rPr>
              <a:t> </a:t>
            </a:r>
            <a:r>
              <a:rPr lang="it-IT" sz="1600" b="1" err="1">
                <a:solidFill>
                  <a:srgbClr val="002952"/>
                </a:solidFill>
              </a:rPr>
              <a:t>have</a:t>
            </a:r>
            <a:r>
              <a:rPr lang="it-IT" sz="1600" b="1">
                <a:solidFill>
                  <a:srgbClr val="002952"/>
                </a:solidFill>
              </a:rPr>
              <a:t> </a:t>
            </a:r>
            <a:r>
              <a:rPr lang="it-IT" sz="1600" b="1" err="1">
                <a:solidFill>
                  <a:srgbClr val="002952"/>
                </a:solidFill>
              </a:rPr>
              <a:t>been</a:t>
            </a:r>
            <a:r>
              <a:rPr lang="it-IT" sz="1600" b="1">
                <a:solidFill>
                  <a:srgbClr val="002952"/>
                </a:solidFill>
              </a:rPr>
              <a:t> </a:t>
            </a:r>
            <a:r>
              <a:rPr lang="it-IT" sz="1600" b="1" err="1">
                <a:solidFill>
                  <a:srgbClr val="002952"/>
                </a:solidFill>
              </a:rPr>
              <a:t>deployed</a:t>
            </a:r>
            <a:r>
              <a:rPr lang="it-IT" sz="1600" b="1">
                <a:solidFill>
                  <a:srgbClr val="002952"/>
                </a:solidFill>
              </a:rPr>
              <a:t> </a:t>
            </a:r>
            <a:r>
              <a:rPr lang="it-IT" sz="1600"/>
              <a:t>to </a:t>
            </a:r>
            <a:r>
              <a:rPr lang="it-IT" sz="1600" err="1"/>
              <a:t>analyze</a:t>
            </a:r>
            <a:r>
              <a:rPr lang="it-IT" sz="1600"/>
              <a:t> </a:t>
            </a:r>
            <a:r>
              <a:rPr lang="it-IT" sz="1600" err="1"/>
              <a:t>our</a:t>
            </a:r>
            <a:r>
              <a:rPr lang="it-IT" sz="1600"/>
              <a:t> </a:t>
            </a:r>
            <a:r>
              <a:rPr lang="it-IT" sz="1600" err="1"/>
              <a:t>resulting</a:t>
            </a:r>
            <a:r>
              <a:rPr lang="it-IT" sz="1600"/>
              <a:t> network</a:t>
            </a:r>
          </a:p>
        </p:txBody>
      </p:sp>
      <p:sp>
        <p:nvSpPr>
          <p:cNvPr id="52" name="Callout: freccia a destra 51">
            <a:extLst>
              <a:ext uri="{FF2B5EF4-FFF2-40B4-BE49-F238E27FC236}">
                <a16:creationId xmlns:a16="http://schemas.microsoft.com/office/drawing/2014/main" id="{5489D437-B7C2-2C6E-F5D3-4B512387B1F4}"/>
              </a:ext>
            </a:extLst>
          </p:cNvPr>
          <p:cNvSpPr/>
          <p:nvPr/>
        </p:nvSpPr>
        <p:spPr>
          <a:xfrm rot="5400000">
            <a:off x="2822768" y="2197394"/>
            <a:ext cx="738663" cy="2777347"/>
          </a:xfrm>
          <a:prstGeom prst="rightArrowCallout">
            <a:avLst/>
          </a:prstGeom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2AACFDB4-8CF1-863E-BBE4-CC0EAE87D778}"/>
              </a:ext>
            </a:extLst>
          </p:cNvPr>
          <p:cNvSpPr txBox="1"/>
          <p:nvPr/>
        </p:nvSpPr>
        <p:spPr>
          <a:xfrm>
            <a:off x="1837838" y="3289159"/>
            <a:ext cx="2708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Network </a:t>
            </a:r>
            <a:r>
              <a:rPr lang="it-IT" b="1" err="1"/>
              <a:t>analysis</a:t>
            </a:r>
            <a:endParaRPr lang="it-IT" b="1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0A8FB22D-F7AD-FE90-BEDA-C25F6A3119F6}"/>
              </a:ext>
            </a:extLst>
          </p:cNvPr>
          <p:cNvSpPr txBox="1"/>
          <p:nvPr/>
        </p:nvSpPr>
        <p:spPr>
          <a:xfrm>
            <a:off x="5047799" y="4017980"/>
            <a:ext cx="6794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We extracted the most significant biomarkers </a:t>
            </a:r>
            <a:r>
              <a:rPr lang="en-US" sz="1600" b="0" i="0">
                <a:effectLst/>
                <a:latin typeface="Arial" panose="020B0604020202020204" pitchFamily="34" charset="0"/>
              </a:rPr>
              <a:t>using the degree of the nodes</a:t>
            </a:r>
            <a:endParaRPr lang="it-IT" sz="160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5ED9F961-2598-6F64-CC68-523864C60154}"/>
              </a:ext>
            </a:extLst>
          </p:cNvPr>
          <p:cNvSpPr txBox="1"/>
          <p:nvPr/>
        </p:nvSpPr>
        <p:spPr>
          <a:xfrm>
            <a:off x="5507988" y="4827974"/>
            <a:ext cx="63346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rgbClr val="002952"/>
                </a:solidFill>
                <a:latin typeface="Arial" panose="020B0604020202020204" pitchFamily="34" charset="0"/>
              </a:rPr>
              <a:t>W</a:t>
            </a:r>
            <a:r>
              <a:rPr lang="en-US" sz="16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e have </a:t>
            </a:r>
            <a:r>
              <a:rPr lang="en-US" sz="1600" b="1">
                <a:solidFill>
                  <a:srgbClr val="002952"/>
                </a:solidFill>
                <a:latin typeface="Arial" panose="020B0604020202020204" pitchFamily="34" charset="0"/>
              </a:rPr>
              <a:t>detected the communities</a:t>
            </a:r>
            <a:r>
              <a:rPr lang="en-US" sz="1600">
                <a:latin typeface="Arial" panose="020B0604020202020204" pitchFamily="34" charset="0"/>
              </a:rPr>
              <a:t> using the </a:t>
            </a:r>
            <a:r>
              <a:rPr lang="en-US" sz="1600" b="0" i="0">
                <a:effectLst/>
                <a:latin typeface="Arial" panose="020B0604020202020204" pitchFamily="34" charset="0"/>
              </a:rPr>
              <a:t>Louvain algorithm</a:t>
            </a:r>
            <a:endParaRPr lang="it-IT" sz="1600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F8982269-78FC-808A-2D18-90BF4DCA3305}"/>
              </a:ext>
            </a:extLst>
          </p:cNvPr>
          <p:cNvSpPr txBox="1"/>
          <p:nvPr/>
        </p:nvSpPr>
        <p:spPr>
          <a:xfrm>
            <a:off x="5746686" y="548070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Arial" panose="020B0604020202020204" pitchFamily="34" charset="0"/>
              </a:rPr>
              <a:t>In the end, </a:t>
            </a:r>
            <a:r>
              <a:rPr lang="en-US" sz="1600" b="1">
                <a:solidFill>
                  <a:srgbClr val="002952"/>
                </a:solidFill>
                <a:latin typeface="Arial" panose="020B0604020202020204" pitchFamily="34" charset="0"/>
              </a:rPr>
              <a:t>we </a:t>
            </a:r>
            <a:r>
              <a:rPr lang="en-US" sz="16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compared the pathways in the communities </a:t>
            </a:r>
            <a:r>
              <a:rPr lang="en-US" sz="1600" b="0" i="0">
                <a:effectLst/>
                <a:latin typeface="Arial" panose="020B0604020202020204" pitchFamily="34" charset="0"/>
              </a:rPr>
              <a:t>we have found for the SON gene with the known relevant effect of the ZTTK syndrome</a:t>
            </a:r>
            <a:endParaRPr lang="it-IT" sz="1600"/>
          </a:p>
        </p:txBody>
      </p:sp>
      <p:sp>
        <p:nvSpPr>
          <p:cNvPr id="60" name="Callout: freccia a destra 59">
            <a:extLst>
              <a:ext uri="{FF2B5EF4-FFF2-40B4-BE49-F238E27FC236}">
                <a16:creationId xmlns:a16="http://schemas.microsoft.com/office/drawing/2014/main" id="{08B3DA71-3756-C194-DC8B-029E40B3A9D7}"/>
              </a:ext>
            </a:extLst>
          </p:cNvPr>
          <p:cNvSpPr/>
          <p:nvPr/>
        </p:nvSpPr>
        <p:spPr>
          <a:xfrm rot="5400000">
            <a:off x="3108774" y="2939835"/>
            <a:ext cx="772123" cy="2803257"/>
          </a:xfrm>
          <a:prstGeom prst="rightArrowCallout">
            <a:avLst/>
          </a:prstGeom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2988C23-7E80-18CA-E954-AE6B832F40C1}"/>
              </a:ext>
            </a:extLst>
          </p:cNvPr>
          <p:cNvSpPr txBox="1"/>
          <p:nvPr/>
        </p:nvSpPr>
        <p:spPr>
          <a:xfrm>
            <a:off x="2107687" y="4076590"/>
            <a:ext cx="263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Biomarker </a:t>
            </a:r>
            <a:r>
              <a:rPr lang="it-IT" b="1" err="1"/>
              <a:t>identification</a:t>
            </a:r>
            <a:endParaRPr lang="it-IT" b="1"/>
          </a:p>
        </p:txBody>
      </p:sp>
      <p:sp>
        <p:nvSpPr>
          <p:cNvPr id="62" name="Callout: freccia a destra 61">
            <a:extLst>
              <a:ext uri="{FF2B5EF4-FFF2-40B4-BE49-F238E27FC236}">
                <a16:creationId xmlns:a16="http://schemas.microsoft.com/office/drawing/2014/main" id="{B020A835-1DB5-975E-1FA4-509D284F6D72}"/>
              </a:ext>
            </a:extLst>
          </p:cNvPr>
          <p:cNvSpPr/>
          <p:nvPr/>
        </p:nvSpPr>
        <p:spPr>
          <a:xfrm rot="5400000">
            <a:off x="3521991" y="3735597"/>
            <a:ext cx="772123" cy="2803257"/>
          </a:xfrm>
          <a:prstGeom prst="rightArrowCallout">
            <a:avLst/>
          </a:prstGeom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222A7B76-CCD0-7930-E1CA-ED6D90F109C8}"/>
              </a:ext>
            </a:extLst>
          </p:cNvPr>
          <p:cNvSpPr txBox="1"/>
          <p:nvPr/>
        </p:nvSpPr>
        <p:spPr>
          <a:xfrm>
            <a:off x="2520904" y="4872352"/>
            <a:ext cx="263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Community </a:t>
            </a:r>
            <a:r>
              <a:rPr lang="it-IT" b="1" err="1"/>
              <a:t>detection</a:t>
            </a:r>
            <a:endParaRPr lang="it-IT" b="1"/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A5823E45-A5BF-8C79-2E48-106D61C33940}"/>
              </a:ext>
            </a:extLst>
          </p:cNvPr>
          <p:cNvSpPr txBox="1"/>
          <p:nvPr/>
        </p:nvSpPr>
        <p:spPr>
          <a:xfrm>
            <a:off x="3101181" y="5652145"/>
            <a:ext cx="2144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Community </a:t>
            </a:r>
            <a:r>
              <a:rPr lang="it-IT" b="1" err="1"/>
              <a:t>analysis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3876868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58E6B57-9DC5-B666-42ED-4DBBA353F310}"/>
              </a:ext>
            </a:extLst>
          </p:cNvPr>
          <p:cNvSpPr txBox="1"/>
          <p:nvPr/>
        </p:nvSpPr>
        <p:spPr>
          <a:xfrm>
            <a:off x="2805283" y="5449810"/>
            <a:ext cx="1636307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err="1">
                <a:effectLst/>
                <a:latin typeface="Arial" panose="020B0604020202020204" pitchFamily="34" charset="0"/>
              </a:rPr>
              <a:t>Epilepsy</a:t>
            </a:r>
            <a:r>
              <a:rPr lang="it-IT" b="0" i="0">
                <a:effectLst/>
                <a:latin typeface="Arial" panose="020B0604020202020204" pitchFamily="34" charset="0"/>
              </a:rPr>
              <a:t> </a:t>
            </a:r>
            <a:r>
              <a:rPr lang="it-IT" b="0" i="0" err="1">
                <a:effectLst/>
                <a:latin typeface="Arial" panose="020B0604020202020204" pitchFamily="34" charset="0"/>
              </a:rPr>
              <a:t>disease</a:t>
            </a:r>
            <a:endParaRPr lang="it-IT"/>
          </a:p>
        </p:txBody>
      </p:sp>
      <p:pic>
        <p:nvPicPr>
          <p:cNvPr id="7" name="Immagine 6" descr="Immagine che contiene notte, scuro&#10;&#10;Descrizione generata automaticamente">
            <a:extLst>
              <a:ext uri="{FF2B5EF4-FFF2-40B4-BE49-F238E27FC236}">
                <a16:creationId xmlns:a16="http://schemas.microsoft.com/office/drawing/2014/main" id="{43D6C8F8-7679-C628-8F09-80B099AF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37" y="1126509"/>
            <a:ext cx="6197753" cy="413183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A36A189-06FF-BDC2-ADC8-62253D03A42D}"/>
              </a:ext>
            </a:extLst>
          </p:cNvPr>
          <p:cNvSpPr txBox="1"/>
          <p:nvPr/>
        </p:nvSpPr>
        <p:spPr>
          <a:xfrm>
            <a:off x="2416118" y="2706561"/>
            <a:ext cx="614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rgbClr val="6A5ACD"/>
                </a:solidFill>
              </a:rPr>
              <a:t>SON</a:t>
            </a:r>
            <a:endParaRPr lang="it-IT">
              <a:solidFill>
                <a:srgbClr val="6A5ACD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12AABB1-D208-B3CC-ACEB-25B163C13167}"/>
              </a:ext>
            </a:extLst>
          </p:cNvPr>
          <p:cNvSpPr txBox="1"/>
          <p:nvPr/>
        </p:nvSpPr>
        <p:spPr>
          <a:xfrm>
            <a:off x="6415596" y="1746236"/>
            <a:ext cx="331433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err="1">
                <a:solidFill>
                  <a:srgbClr val="6A5ACD"/>
                </a:solidFill>
                <a:latin typeface="Spartan"/>
              </a:rPr>
              <a:t>Genes</a:t>
            </a:r>
            <a:r>
              <a:rPr lang="it-IT" sz="1600" b="1">
                <a:solidFill>
                  <a:srgbClr val="6A5ACD"/>
                </a:solidFill>
                <a:latin typeface="Spartan"/>
              </a:rPr>
              <a:t> </a:t>
            </a:r>
            <a:r>
              <a:rPr lang="it-IT" sz="1600" err="1">
                <a:solidFill>
                  <a:srgbClr val="6A5ACD"/>
                </a:solidFill>
                <a:latin typeface="Spartan"/>
              </a:rPr>
              <a:t>interacting</a:t>
            </a:r>
            <a:r>
              <a:rPr lang="it-IT" sz="1600">
                <a:solidFill>
                  <a:srgbClr val="6A5ACD"/>
                </a:solidFill>
                <a:latin typeface="Spartan"/>
              </a:rPr>
              <a:t> with SON:</a:t>
            </a:r>
          </a:p>
          <a:p>
            <a:endParaRPr lang="it-IT" sz="1600">
              <a:latin typeface="Spart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0" err="1">
                <a:solidFill>
                  <a:srgbClr val="333333"/>
                </a:solidFill>
                <a:effectLst/>
                <a:latin typeface="Spartan"/>
              </a:rPr>
              <a:t>Histone-Lysine</a:t>
            </a:r>
            <a:r>
              <a:rPr lang="it-IT" b="1" i="0">
                <a:solidFill>
                  <a:srgbClr val="333333"/>
                </a:solidFill>
                <a:effectLst/>
                <a:latin typeface="Spartan"/>
              </a:rPr>
              <a:t> N-</a:t>
            </a:r>
            <a:r>
              <a:rPr lang="it-IT" b="1" i="0" err="1">
                <a:solidFill>
                  <a:srgbClr val="333333"/>
                </a:solidFill>
                <a:effectLst/>
                <a:latin typeface="Spartan"/>
              </a:rPr>
              <a:t>Methyltransferase</a:t>
            </a:r>
            <a:endParaRPr lang="it-IT" b="1" i="0">
              <a:solidFill>
                <a:srgbClr val="333333"/>
              </a:solidFill>
              <a:effectLst/>
              <a:latin typeface="Spartan"/>
            </a:endParaRPr>
          </a:p>
          <a:p>
            <a:endParaRPr lang="it-IT" b="1">
              <a:solidFill>
                <a:srgbClr val="333333"/>
              </a:solidFill>
              <a:latin typeface="Spart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0" err="1">
                <a:solidFill>
                  <a:srgbClr val="333333"/>
                </a:solidFill>
                <a:effectLst/>
                <a:latin typeface="Spartan"/>
              </a:rPr>
              <a:t>Ubiquitin-Conjugating</a:t>
            </a:r>
            <a:r>
              <a:rPr lang="it-IT" b="1" i="0">
                <a:solidFill>
                  <a:srgbClr val="333333"/>
                </a:solidFill>
                <a:effectLst/>
                <a:latin typeface="Spartan"/>
              </a:rPr>
              <a:t> </a:t>
            </a:r>
            <a:r>
              <a:rPr lang="it-IT" b="1" i="0" err="1">
                <a:solidFill>
                  <a:srgbClr val="333333"/>
                </a:solidFill>
                <a:effectLst/>
                <a:latin typeface="Spartan"/>
              </a:rPr>
              <a:t>Enzyme</a:t>
            </a:r>
            <a:r>
              <a:rPr lang="it-IT" b="1" i="0">
                <a:solidFill>
                  <a:srgbClr val="333333"/>
                </a:solidFill>
                <a:effectLst/>
                <a:latin typeface="Spartan"/>
              </a:rPr>
              <a:t> E2A</a:t>
            </a:r>
          </a:p>
          <a:p>
            <a:endParaRPr lang="en-US" b="1" i="0">
              <a:solidFill>
                <a:srgbClr val="333333"/>
              </a:solidFill>
              <a:effectLst/>
              <a:latin typeface="Spart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0">
                <a:solidFill>
                  <a:srgbClr val="333333"/>
                </a:solidFill>
                <a:effectLst/>
                <a:latin typeface="Spartan"/>
              </a:rPr>
              <a:t>Myc-</a:t>
            </a:r>
            <a:r>
              <a:rPr lang="it-IT" b="1" i="0" err="1">
                <a:solidFill>
                  <a:srgbClr val="333333"/>
                </a:solidFill>
                <a:effectLst/>
                <a:latin typeface="Spartan"/>
              </a:rPr>
              <a:t>Induced</a:t>
            </a:r>
            <a:r>
              <a:rPr lang="it-IT" b="1" i="0">
                <a:solidFill>
                  <a:srgbClr val="333333"/>
                </a:solidFill>
                <a:effectLst/>
                <a:latin typeface="Spartan"/>
              </a:rPr>
              <a:t> </a:t>
            </a:r>
            <a:r>
              <a:rPr lang="it-IT" b="1" i="0" err="1">
                <a:solidFill>
                  <a:srgbClr val="333333"/>
                </a:solidFill>
                <a:effectLst/>
                <a:latin typeface="Spartan"/>
              </a:rPr>
              <a:t>Mitochondrial</a:t>
            </a:r>
            <a:r>
              <a:rPr lang="it-IT" b="1" i="0">
                <a:solidFill>
                  <a:srgbClr val="333333"/>
                </a:solidFill>
                <a:effectLst/>
                <a:latin typeface="Spartan"/>
              </a:rPr>
              <a:t> </a:t>
            </a:r>
            <a:r>
              <a:rPr lang="it-IT" b="1" i="0" err="1">
                <a:solidFill>
                  <a:srgbClr val="333333"/>
                </a:solidFill>
                <a:effectLst/>
                <a:latin typeface="Spartan"/>
              </a:rPr>
              <a:t>Protein</a:t>
            </a:r>
            <a:endParaRPr lang="it-IT" b="1" i="0">
              <a:solidFill>
                <a:srgbClr val="333333"/>
              </a:solidFill>
              <a:effectLst/>
              <a:latin typeface="Spartan"/>
            </a:endParaRPr>
          </a:p>
        </p:txBody>
      </p:sp>
      <p:sp>
        <p:nvSpPr>
          <p:cNvPr id="14" name="Titolo 30">
            <a:extLst>
              <a:ext uri="{FF2B5EF4-FFF2-40B4-BE49-F238E27FC236}">
                <a16:creationId xmlns:a16="http://schemas.microsoft.com/office/drawing/2014/main" id="{40CBB325-1848-964C-149C-E6AC590C86B0}"/>
              </a:ext>
            </a:extLst>
          </p:cNvPr>
          <p:cNvSpPr txBox="1">
            <a:spLocks/>
          </p:cNvSpPr>
          <p:nvPr/>
        </p:nvSpPr>
        <p:spPr>
          <a:xfrm>
            <a:off x="1065955" y="226513"/>
            <a:ext cx="8354427" cy="70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Relevant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diseases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in SON community</a:t>
            </a:r>
          </a:p>
        </p:txBody>
      </p:sp>
    </p:spTree>
    <p:extLst>
      <p:ext uri="{BB962C8B-B14F-4D97-AF65-F5344CB8AC3E}">
        <p14:creationId xmlns:p14="http://schemas.microsoft.com/office/powerpoint/2010/main" val="1358025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4F4E616-5B9D-D97D-3F93-292D0792F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163" y="764958"/>
            <a:ext cx="7599674" cy="5328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5004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21">
            <a:extLst>
              <a:ext uri="{FF2B5EF4-FFF2-40B4-BE49-F238E27FC236}">
                <a16:creationId xmlns:a16="http://schemas.microsoft.com/office/drawing/2014/main" id="{82DCF35B-F578-7ED2-D421-4D299AC8A68B}"/>
              </a:ext>
            </a:extLst>
          </p:cNvPr>
          <p:cNvSpPr txBox="1">
            <a:spLocks/>
          </p:cNvSpPr>
          <p:nvPr/>
        </p:nvSpPr>
        <p:spPr>
          <a:xfrm>
            <a:off x="2567814" y="2340043"/>
            <a:ext cx="4688394" cy="217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algn="ctr"/>
            <a:r>
              <a:rPr lang="it-IT" sz="6000">
                <a:solidFill>
                  <a:srgbClr val="002060"/>
                </a:solidFill>
              </a:rPr>
              <a:t>GENESET EXPANSION</a:t>
            </a:r>
          </a:p>
        </p:txBody>
      </p:sp>
      <p:pic>
        <p:nvPicPr>
          <p:cNvPr id="4" name="Elemento grafico 3" descr="Periferica di gioco con riempimento a tinta unita">
            <a:extLst>
              <a:ext uri="{FF2B5EF4-FFF2-40B4-BE49-F238E27FC236}">
                <a16:creationId xmlns:a16="http://schemas.microsoft.com/office/drawing/2014/main" id="{2C7AA7D8-BE99-23CC-06DD-D1A7B6F00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2516" y="2547000"/>
            <a:ext cx="1764000" cy="1764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02BF6A8-593E-7F01-1037-BEFF8009B596}"/>
              </a:ext>
            </a:extLst>
          </p:cNvPr>
          <p:cNvSpPr txBox="1"/>
          <p:nvPr/>
        </p:nvSpPr>
        <p:spPr>
          <a:xfrm>
            <a:off x="7707899" y="3994737"/>
            <a:ext cx="1293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>
                <a:solidFill>
                  <a:srgbClr val="1F3B73"/>
                </a:solidFill>
              </a:rPr>
              <a:t>DLC</a:t>
            </a:r>
          </a:p>
        </p:txBody>
      </p:sp>
    </p:spTree>
    <p:extLst>
      <p:ext uri="{BB962C8B-B14F-4D97-AF65-F5344CB8AC3E}">
        <p14:creationId xmlns:p14="http://schemas.microsoft.com/office/powerpoint/2010/main" val="3396022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214AA91-73AC-5A30-DBE2-39EFE948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986" y="1347627"/>
            <a:ext cx="4699614" cy="46592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83A0029-21DE-C734-2BD8-2A5599AE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60" y="1297017"/>
            <a:ext cx="4886426" cy="4760448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960AE4E6-EA7A-B621-F217-665FBB2EFE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9144CE-072A-8E23-6B93-E43212B687BB}"/>
              </a:ext>
            </a:extLst>
          </p:cNvPr>
          <p:cNvSpPr txBox="1"/>
          <p:nvPr/>
        </p:nvSpPr>
        <p:spPr>
          <a:xfrm>
            <a:off x="2180457" y="6139395"/>
            <a:ext cx="28266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/>
              <a:t>The 146 </a:t>
            </a:r>
            <a:r>
              <a:rPr lang="it-IT" sz="1600" err="1"/>
              <a:t>starting</a:t>
            </a:r>
            <a:r>
              <a:rPr lang="it-IT" sz="1600"/>
              <a:t> interactions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ABD5B31-C9A9-D7D6-A945-DA5C13741AE7}"/>
              </a:ext>
            </a:extLst>
          </p:cNvPr>
          <p:cNvSpPr txBox="1"/>
          <p:nvPr/>
        </p:nvSpPr>
        <p:spPr>
          <a:xfrm>
            <a:off x="7286659" y="6139395"/>
            <a:ext cx="32194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The interactions at the first order</a:t>
            </a:r>
            <a:endParaRPr lang="it-IT" sz="1600"/>
          </a:p>
        </p:txBody>
      </p:sp>
      <p:sp>
        <p:nvSpPr>
          <p:cNvPr id="17" name="Titolo 30">
            <a:extLst>
              <a:ext uri="{FF2B5EF4-FFF2-40B4-BE49-F238E27FC236}">
                <a16:creationId xmlns:a16="http://schemas.microsoft.com/office/drawing/2014/main" id="{476910AA-7611-FB65-21F8-BA3F4836C0E8}"/>
              </a:ext>
            </a:extLst>
          </p:cNvPr>
          <p:cNvSpPr txBox="1">
            <a:spLocks/>
          </p:cNvSpPr>
          <p:nvPr/>
        </p:nvSpPr>
        <p:spPr>
          <a:xfrm>
            <a:off x="1048200" y="639097"/>
            <a:ext cx="8354427" cy="70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Geneset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expansion</a:t>
            </a:r>
            <a:endParaRPr lang="it-IT" sz="4000" b="1">
              <a:solidFill>
                <a:schemeClr val="accent2">
                  <a:lumMod val="50000"/>
                </a:schemeClr>
              </a:solidFill>
              <a:latin typeface="Spartan"/>
            </a:endParaRPr>
          </a:p>
        </p:txBody>
      </p:sp>
    </p:spTree>
    <p:extLst>
      <p:ext uri="{BB962C8B-B14F-4D97-AF65-F5344CB8AC3E}">
        <p14:creationId xmlns:p14="http://schemas.microsoft.com/office/powerpoint/2010/main" val="179453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 descr="DNA con riempimento a tinta unita">
            <a:extLst>
              <a:ext uri="{FF2B5EF4-FFF2-40B4-BE49-F238E27FC236}">
                <a16:creationId xmlns:a16="http://schemas.microsoft.com/office/drawing/2014/main" id="{B04A4230-DE5B-2347-9475-8F80447A8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9809" y="2510334"/>
            <a:ext cx="1764000" cy="1764000"/>
          </a:xfrm>
          <a:prstGeom prst="rect">
            <a:avLst/>
          </a:prstGeom>
        </p:spPr>
      </p:pic>
      <p:sp>
        <p:nvSpPr>
          <p:cNvPr id="5" name="Titolo 21">
            <a:extLst>
              <a:ext uri="{FF2B5EF4-FFF2-40B4-BE49-F238E27FC236}">
                <a16:creationId xmlns:a16="http://schemas.microsoft.com/office/drawing/2014/main" id="{211C76BA-75FA-260A-4E2C-09FE5AA79740}"/>
              </a:ext>
            </a:extLst>
          </p:cNvPr>
          <p:cNvSpPr txBox="1">
            <a:spLocks/>
          </p:cNvSpPr>
          <p:nvPr/>
        </p:nvSpPr>
        <p:spPr>
          <a:xfrm>
            <a:off x="2468755" y="2510334"/>
            <a:ext cx="4525935" cy="183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algn="ctr"/>
            <a:r>
              <a:rPr lang="it-IT" sz="6000">
                <a:solidFill>
                  <a:srgbClr val="002060"/>
                </a:solidFill>
              </a:rPr>
              <a:t>PATHWAY ENRICHMENT</a:t>
            </a:r>
          </a:p>
        </p:txBody>
      </p:sp>
    </p:spTree>
    <p:extLst>
      <p:ext uri="{BB962C8B-B14F-4D97-AF65-F5344CB8AC3E}">
        <p14:creationId xmlns:p14="http://schemas.microsoft.com/office/powerpoint/2010/main" val="270955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Pathway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enrichment</a:t>
            </a:r>
            <a:endParaRPr lang="it-IT" sz="4000" b="1">
              <a:solidFill>
                <a:schemeClr val="accent2">
                  <a:lumMod val="50000"/>
                </a:schemeClr>
              </a:solidFill>
              <a:latin typeface="Spartan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9C26D9F-5332-E838-E8AD-9F2F5FC3E1E9}"/>
              </a:ext>
            </a:extLst>
          </p:cNvPr>
          <p:cNvSpPr txBox="1"/>
          <p:nvPr/>
        </p:nvSpPr>
        <p:spPr>
          <a:xfrm>
            <a:off x="1048200" y="1607721"/>
            <a:ext cx="9049529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Starting from the interactions dataset obtained at the end of the </a:t>
            </a:r>
            <a:r>
              <a:rPr lang="en-US" sz="1800" err="1">
                <a:solidFill>
                  <a:schemeClr val="accent4">
                    <a:lumMod val="25000"/>
                  </a:schemeClr>
                </a:solidFill>
              </a:rPr>
              <a:t>geneset</a:t>
            </a: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 expansion phase, </a:t>
            </a:r>
            <a:r>
              <a:rPr lang="en-US" sz="1800" b="1">
                <a:solidFill>
                  <a:srgbClr val="002952"/>
                </a:solidFill>
              </a:rPr>
              <a:t>we exploit the </a:t>
            </a:r>
            <a:r>
              <a:rPr lang="en-US" sz="1800" b="1" err="1">
                <a:solidFill>
                  <a:srgbClr val="002952"/>
                </a:solidFill>
              </a:rPr>
              <a:t>GSEApy</a:t>
            </a:r>
            <a:r>
              <a:rPr lang="en-US" sz="1800" b="1">
                <a:solidFill>
                  <a:srgbClr val="002952"/>
                </a:solidFill>
              </a:rPr>
              <a:t> package to perform pathway enrichment </a:t>
            </a: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on the nodes linked to it: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60AE4E6-EA7A-B621-F217-665FBB2EFE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8901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7BA5B9-178F-0FDC-7AE9-906F8CD4D846}"/>
              </a:ext>
            </a:extLst>
          </p:cNvPr>
          <p:cNvSpPr txBox="1"/>
          <p:nvPr/>
        </p:nvSpPr>
        <p:spPr>
          <a:xfrm>
            <a:off x="1303839" y="2872723"/>
            <a:ext cx="8793889" cy="10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First, we tried with the              and                             human datasets with no success since we would have to manually remove all those pathways not related to any disease;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/>
              <a:t>then we found the                              dataset, which satisfied our needs.</a:t>
            </a:r>
            <a:endParaRPr lang="it-IT" sz="16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440B6E4-E2F0-00CD-D152-FD32AD2E9C9B}"/>
              </a:ext>
            </a:extLst>
          </p:cNvPr>
          <p:cNvSpPr txBox="1"/>
          <p:nvPr/>
        </p:nvSpPr>
        <p:spPr>
          <a:xfrm>
            <a:off x="1048199" y="3993521"/>
            <a:ext cx="9049529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Using the                           dataset, </a:t>
            </a:r>
            <a:r>
              <a:rPr lang="en-US" sz="1800" b="1">
                <a:solidFill>
                  <a:srgbClr val="002952"/>
                </a:solidFill>
              </a:rPr>
              <a:t>we retrieved and filtered the disease pathways </a:t>
            </a: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by keeping those having a p-value lower than 0.1, totaling 589 pathways.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547705F-1BE4-CAB1-C74A-7A9D6CC49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196" y="3873510"/>
            <a:ext cx="2693625" cy="89277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2D82516-B03C-C8E6-3C05-4DE7E93B1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282" y="2705575"/>
            <a:ext cx="707924" cy="50882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E18090C-2C26-5093-E755-2BBF8F051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124" y="2841213"/>
            <a:ext cx="1517394" cy="35703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C2BA012-B61C-0BB6-D4F9-159139A2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84" y="3401349"/>
            <a:ext cx="2198382" cy="7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11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Disgenet</a:t>
            </a:r>
            <a:endParaRPr lang="it-IT" sz="4000" b="1">
              <a:solidFill>
                <a:schemeClr val="accent2">
                  <a:lumMod val="50000"/>
                </a:schemeClr>
              </a:solidFill>
              <a:latin typeface="Spartan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9C26D9F-5332-E838-E8AD-9F2F5FC3E1E9}"/>
              </a:ext>
            </a:extLst>
          </p:cNvPr>
          <p:cNvSpPr txBox="1"/>
          <p:nvPr/>
        </p:nvSpPr>
        <p:spPr>
          <a:xfrm>
            <a:off x="1018703" y="1446900"/>
            <a:ext cx="9049529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The </a:t>
            </a:r>
            <a:r>
              <a:rPr lang="en-US" sz="1800" b="1" err="1">
                <a:solidFill>
                  <a:srgbClr val="002952"/>
                </a:solidFill>
              </a:rPr>
              <a:t>GSEApy</a:t>
            </a: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 package, no matter the dataset, always returns a </a:t>
            </a:r>
            <a:r>
              <a:rPr lang="en-US" sz="1800" err="1">
                <a:solidFill>
                  <a:schemeClr val="accent4">
                    <a:lumMod val="25000"/>
                  </a:schemeClr>
                </a:solidFill>
              </a:rPr>
              <a:t>dataframe</a:t>
            </a: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30192FC-8A1B-CB41-87EB-79901AE5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68" y="2611333"/>
            <a:ext cx="10592264" cy="234323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5694EEE-5B56-AF9C-C875-486A12DFE7F8}"/>
              </a:ext>
            </a:extLst>
          </p:cNvPr>
          <p:cNvSpPr txBox="1"/>
          <p:nvPr/>
        </p:nvSpPr>
        <p:spPr>
          <a:xfrm>
            <a:off x="4968279" y="696174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Arial" panose="020B0604020202020204" pitchFamily="34" charset="0"/>
              </a:rPr>
              <a:t>Disease pathways retrieved by using the </a:t>
            </a:r>
            <a:r>
              <a:rPr lang="en-US" b="0" i="0" err="1">
                <a:effectLst/>
                <a:latin typeface="Arial" panose="020B0604020202020204" pitchFamily="34" charset="0"/>
              </a:rPr>
              <a:t>GSEApy</a:t>
            </a:r>
            <a:r>
              <a:rPr lang="en-US" b="0" i="0">
                <a:effectLst/>
                <a:latin typeface="Arial" panose="020B0604020202020204" pitchFamily="34" charset="0"/>
              </a:rPr>
              <a:t> package.</a:t>
            </a:r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E405236-4421-81F5-4EFD-8FBCC632C452}"/>
              </a:ext>
            </a:extLst>
          </p:cNvPr>
          <p:cNvSpPr txBox="1"/>
          <p:nvPr/>
        </p:nvSpPr>
        <p:spPr>
          <a:xfrm>
            <a:off x="3048000" y="50126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Arial" panose="020B0604020202020204" pitchFamily="34" charset="0"/>
              </a:rPr>
              <a:t>An example of disease pathways retrieved by using the </a:t>
            </a:r>
            <a:r>
              <a:rPr lang="en-US" b="0" i="0" err="1">
                <a:effectLst/>
                <a:latin typeface="Arial" panose="020B0604020202020204" pitchFamily="34" charset="0"/>
              </a:rPr>
              <a:t>GSEApy</a:t>
            </a:r>
            <a:r>
              <a:rPr lang="en-US" b="0" i="0">
                <a:effectLst/>
                <a:latin typeface="Arial" panose="020B0604020202020204" pitchFamily="34" charset="0"/>
              </a:rPr>
              <a:t> package.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7940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1">
            <a:extLst>
              <a:ext uri="{FF2B5EF4-FFF2-40B4-BE49-F238E27FC236}">
                <a16:creationId xmlns:a16="http://schemas.microsoft.com/office/drawing/2014/main" id="{7A9FA7B2-65DC-46B6-AFAB-A7E7C4CC3AAF}"/>
              </a:ext>
            </a:extLst>
          </p:cNvPr>
          <p:cNvSpPr txBox="1">
            <a:spLocks/>
          </p:cNvSpPr>
          <p:nvPr/>
        </p:nvSpPr>
        <p:spPr>
          <a:xfrm>
            <a:off x="2913253" y="2349875"/>
            <a:ext cx="4251118" cy="215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algn="ctr"/>
            <a:r>
              <a:rPr lang="it-IT" sz="6000">
                <a:solidFill>
                  <a:srgbClr val="002060"/>
                </a:solidFill>
              </a:rPr>
              <a:t>NETWORK </a:t>
            </a:r>
          </a:p>
          <a:p>
            <a:pPr algn="ctr"/>
            <a:r>
              <a:rPr lang="it-IT" sz="6000">
                <a:solidFill>
                  <a:srgbClr val="002060"/>
                </a:solidFill>
              </a:rPr>
              <a:t>ANALYSIS</a:t>
            </a:r>
          </a:p>
        </p:txBody>
      </p:sp>
      <p:pic>
        <p:nvPicPr>
          <p:cNvPr id="4" name="Elemento grafico 3" descr="Rete con riempimento a tinta unita">
            <a:extLst>
              <a:ext uri="{FF2B5EF4-FFF2-40B4-BE49-F238E27FC236}">
                <a16:creationId xmlns:a16="http://schemas.microsoft.com/office/drawing/2014/main" id="{68689395-EDA2-752F-C987-D90C4FF08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4747" y="2547000"/>
            <a:ext cx="1764000" cy="17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0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Network building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9C26D9F-5332-E838-E8AD-9F2F5FC3E1E9}"/>
              </a:ext>
            </a:extLst>
          </p:cNvPr>
          <p:cNvSpPr txBox="1"/>
          <p:nvPr/>
        </p:nvSpPr>
        <p:spPr>
          <a:xfrm>
            <a:off x="1048200" y="1607721"/>
            <a:ext cx="9377845" cy="1668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Starting from the interaction dataset built after the </a:t>
            </a:r>
            <a:r>
              <a:rPr lang="en-US" sz="1800" err="1">
                <a:solidFill>
                  <a:schemeClr val="accent4">
                    <a:lumMod val="10000"/>
                  </a:schemeClr>
                </a:solidFill>
              </a:rPr>
              <a:t>geneset</a:t>
            </a: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 expansion </a:t>
            </a:r>
            <a:r>
              <a:rPr lang="en-US" sz="1800" b="1">
                <a:solidFill>
                  <a:srgbClr val="002952"/>
                </a:solidFill>
              </a:rPr>
              <a:t>we developed our protein-to-protein network</a:t>
            </a: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 thanks to                       , a Python package for network analysis.</a:t>
            </a:r>
          </a:p>
        </p:txBody>
      </p:sp>
      <p:sp>
        <p:nvSpPr>
          <p:cNvPr id="7" name="AutoShape 2" descr="Logo">
            <a:extLst>
              <a:ext uri="{FF2B5EF4-FFF2-40B4-BE49-F238E27FC236}">
                <a16:creationId xmlns:a16="http://schemas.microsoft.com/office/drawing/2014/main" id="{2DB63502-5549-46B7-F84D-67C7945B8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8B9C604-95D2-7D9A-65DB-8B0CDF26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122" y="2377839"/>
            <a:ext cx="1545010" cy="34447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C04DB9F-5081-85B9-57EC-D5066CC86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19"/>
          <a:stretch/>
        </p:blipFill>
        <p:spPr>
          <a:xfrm>
            <a:off x="3085136" y="2550075"/>
            <a:ext cx="4575504" cy="47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16806"/>
      </p:ext>
    </p:extLst>
  </p:cSld>
  <p:clrMapOvr>
    <a:masterClrMapping/>
  </p:clrMapOvr>
</p:sld>
</file>

<file path=ppt/theme/theme1.xml><?xml version="1.0" encoding="utf-8"?>
<a:theme xmlns:a="http://schemas.openxmlformats.org/drawingml/2006/main" name="Research Methods Lesson by Slidesgo">
  <a:themeElements>
    <a:clrScheme name="Simple Light">
      <a:dk1>
        <a:srgbClr val="47666D"/>
      </a:dk1>
      <a:lt1>
        <a:srgbClr val="FEEADA"/>
      </a:lt1>
      <a:dk2>
        <a:srgbClr val="88B29A"/>
      </a:dk2>
      <a:lt2>
        <a:srgbClr val="E49D36"/>
      </a:lt2>
      <a:accent1>
        <a:srgbClr val="FEEADA"/>
      </a:accent1>
      <a:accent2>
        <a:srgbClr val="47666D"/>
      </a:accent2>
      <a:accent3>
        <a:srgbClr val="88B29A"/>
      </a:accent3>
      <a:accent4>
        <a:srgbClr val="E49D36"/>
      </a:accent4>
      <a:accent5>
        <a:srgbClr val="E6BA6D"/>
      </a:accent5>
      <a:accent6>
        <a:srgbClr val="E75F6B"/>
      </a:accent6>
      <a:hlink>
        <a:srgbClr val="4766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asic Chemistry for Pre-K by Slidesgo">
  <a:themeElements>
    <a:clrScheme name="Simple Light">
      <a:dk1>
        <a:srgbClr val="263E68"/>
      </a:dk1>
      <a:lt1>
        <a:srgbClr val="FFFFFF"/>
      </a:lt1>
      <a:dk2>
        <a:srgbClr val="FECA2A"/>
      </a:dk2>
      <a:lt2>
        <a:srgbClr val="ED6A30"/>
      </a:lt2>
      <a:accent1>
        <a:srgbClr val="FFA288"/>
      </a:accent1>
      <a:accent2>
        <a:srgbClr val="263E68"/>
      </a:accent2>
      <a:accent3>
        <a:srgbClr val="4E8CCA"/>
      </a:accent3>
      <a:accent4>
        <a:srgbClr val="E4EFF9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DNA: The Human Body Recipe by Slidesgo">
  <a:themeElements>
    <a:clrScheme name="Simple Light">
      <a:dk1>
        <a:srgbClr val="334860"/>
      </a:dk1>
      <a:lt1>
        <a:srgbClr val="F9F9F9"/>
      </a:lt1>
      <a:dk2>
        <a:srgbClr val="261E23"/>
      </a:dk2>
      <a:lt2>
        <a:srgbClr val="F75F4F"/>
      </a:lt2>
      <a:accent1>
        <a:srgbClr val="ED8962"/>
      </a:accent1>
      <a:accent2>
        <a:srgbClr val="EFB94B"/>
      </a:accent2>
      <a:accent3>
        <a:srgbClr val="D39C2C"/>
      </a:accent3>
      <a:accent4>
        <a:srgbClr val="C2D7D0"/>
      </a:accent4>
      <a:accent5>
        <a:srgbClr val="AA437E"/>
      </a:accent5>
      <a:accent6>
        <a:srgbClr val="C65490"/>
      </a:accent6>
      <a:hlink>
        <a:srgbClr val="F9F9F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cience Subject for High School 9th grade: Molecular Genetics by Slidesgo">
  <a:themeElements>
    <a:clrScheme name="Simple Light">
      <a:dk1>
        <a:srgbClr val="2B292E"/>
      </a:dk1>
      <a:lt1>
        <a:srgbClr val="BAC5FF"/>
      </a:lt1>
      <a:dk2>
        <a:srgbClr val="E54E55"/>
      </a:dk2>
      <a:lt2>
        <a:srgbClr val="4A66DD"/>
      </a:lt2>
      <a:accent1>
        <a:srgbClr val="788BF1"/>
      </a:accent1>
      <a:accent2>
        <a:srgbClr val="FF7C67"/>
      </a:accent2>
      <a:accent3>
        <a:srgbClr val="FA9E84"/>
      </a:accent3>
      <a:accent4>
        <a:srgbClr val="FFFFFF"/>
      </a:accent4>
      <a:accent5>
        <a:srgbClr val="FFFFFF"/>
      </a:accent5>
      <a:accent6>
        <a:srgbClr val="FFFFFF"/>
      </a:accent6>
      <a:hlink>
        <a:srgbClr val="2B29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Science Subject for High School 9th grade: Molecular Genetics by Slides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www.w3.org/XML/1998/namespace"/>
    <ds:schemaRef ds:uri="http://purl.org/dc/terms/"/>
    <ds:schemaRef ds:uri="16c05727-aa75-4e4a-9b5f-8a80a1165891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Research Methods Lesson by Slidesgo</Template>
  <TotalTime>0</TotalTime>
  <Words>679</Words>
  <Application>Microsoft Office PowerPoint</Application>
  <PresentationFormat>Widescreen</PresentationFormat>
  <Paragraphs>92</Paragraphs>
  <Slides>21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32</vt:i4>
      </vt:variant>
      <vt:variant>
        <vt:lpstr>Tema</vt:lpstr>
      </vt:variant>
      <vt:variant>
        <vt:i4>10</vt:i4>
      </vt:variant>
      <vt:variant>
        <vt:lpstr>Titoli diapositive</vt:lpstr>
      </vt:variant>
      <vt:variant>
        <vt:i4>21</vt:i4>
      </vt:variant>
    </vt:vector>
  </HeadingPairs>
  <TitlesOfParts>
    <vt:vector size="63" baseType="lpstr">
      <vt:lpstr>Abril Fatface</vt:lpstr>
      <vt:lpstr>Arial</vt:lpstr>
      <vt:lpstr>Cairo</vt:lpstr>
      <vt:lpstr>Calibri</vt:lpstr>
      <vt:lpstr>Cambria Math</vt:lpstr>
      <vt:lpstr>Catamaran</vt:lpstr>
      <vt:lpstr>Comfortaa</vt:lpstr>
      <vt:lpstr>Comfortaa Light</vt:lpstr>
      <vt:lpstr>Comfortaa Medium</vt:lpstr>
      <vt:lpstr>Comfortaa SemiBold</vt:lpstr>
      <vt:lpstr>Livvic</vt:lpstr>
      <vt:lpstr>Mali</vt:lpstr>
      <vt:lpstr>Mali Medium</vt:lpstr>
      <vt:lpstr>Mali SemiBold</vt:lpstr>
      <vt:lpstr>Montserrat</vt:lpstr>
      <vt:lpstr>Montserrat Black</vt:lpstr>
      <vt:lpstr>Montserrat ExtraBold</vt:lpstr>
      <vt:lpstr>Nunito</vt:lpstr>
      <vt:lpstr>Nunito ExtraBold</vt:lpstr>
      <vt:lpstr>Nunito Light</vt:lpstr>
      <vt:lpstr>Nunito SemiBold</vt:lpstr>
      <vt:lpstr>Oxygen</vt:lpstr>
      <vt:lpstr>Palanquin Dark</vt:lpstr>
      <vt:lpstr>Proxima Nova</vt:lpstr>
      <vt:lpstr>Proxima Nova Semibold</vt:lpstr>
      <vt:lpstr>PT Sans</vt:lpstr>
      <vt:lpstr>Roboto Condensed Light</vt:lpstr>
      <vt:lpstr>Roboto Slab</vt:lpstr>
      <vt:lpstr>Single Day</vt:lpstr>
      <vt:lpstr>Source Sans Pro</vt:lpstr>
      <vt:lpstr>Spartan</vt:lpstr>
      <vt:lpstr>Wingdings</vt:lpstr>
      <vt:lpstr>Research Methods Lesson by Slidesgo</vt:lpstr>
      <vt:lpstr>Slidesgo Final Pages</vt:lpstr>
      <vt:lpstr>Basic Chemistry for Pre-K by Slidesgo</vt:lpstr>
      <vt:lpstr>1_Slidesgo Final Pages</vt:lpstr>
      <vt:lpstr>DNA: The Human Body Recipe by Slidesgo</vt:lpstr>
      <vt:lpstr>2_Slidesgo Final Pages</vt:lpstr>
      <vt:lpstr>Science Subject for High School 9th grade: Molecular Genetics by Slidesgo</vt:lpstr>
      <vt:lpstr>3_Slidesgo Final Pages</vt:lpstr>
      <vt:lpstr>1_Science Subject for High School 9th grade: Molecular Genetics by Slidesgo</vt:lpstr>
      <vt:lpstr>Cordelia template</vt:lpstr>
      <vt:lpstr>GENE SET PATHWAY MERGING AND ANALYSIS FOR ZTTK</vt:lpstr>
      <vt:lpstr>Development keypoints</vt:lpstr>
      <vt:lpstr>Presentazione standard di PowerPoint</vt:lpstr>
      <vt:lpstr>Presentazione standard di PowerPoint</vt:lpstr>
      <vt:lpstr>Presentazione standard di PowerPoint</vt:lpstr>
      <vt:lpstr>Pathway enrichment</vt:lpstr>
      <vt:lpstr>Disgenet</vt:lpstr>
      <vt:lpstr>Presentazione standard di PowerPoint</vt:lpstr>
      <vt:lpstr>Network building</vt:lpstr>
      <vt:lpstr>Protein network insight</vt:lpstr>
      <vt:lpstr>Biomarker identification</vt:lpstr>
      <vt:lpstr>Presentazione standard di PowerPoint</vt:lpstr>
      <vt:lpstr>Community detection</vt:lpstr>
      <vt:lpstr>Presentazione standard di PowerPoint</vt:lpstr>
      <vt:lpstr>Community evaluation: metrics</vt:lpstr>
      <vt:lpstr>Relevant diseases in SON community</vt:lpstr>
      <vt:lpstr>Presentazione standard di PowerPoint</vt:lpstr>
      <vt:lpstr>Relevant diseases in SON community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Lorem Ipsum</dc:title>
  <dc:creator>Niko Dalla Noce</dc:creator>
  <cp:lastModifiedBy>Alessandro Ristori</cp:lastModifiedBy>
  <cp:revision>3</cp:revision>
  <dcterms:created xsi:type="dcterms:W3CDTF">2022-05-08T14:05:08Z</dcterms:created>
  <dcterms:modified xsi:type="dcterms:W3CDTF">2022-05-16T10:42:22Z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